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486" r:id="rId2"/>
    <p:sldId id="487" r:id="rId3"/>
    <p:sldId id="489" r:id="rId4"/>
    <p:sldId id="495" r:id="rId5"/>
    <p:sldId id="496" r:id="rId6"/>
  </p:sldIdLst>
  <p:sldSz cx="12192000" cy="6858000"/>
  <p:notesSz cx="6858000" cy="9144000"/>
  <p:embeddedFontLst>
    <p:embeddedFont>
      <p:font typeface="微软雅黑" panose="020B0503020204020204" pitchFamily="34" charset="-122"/>
      <p:regular r:id="rId9"/>
      <p:bold r:id="rId10"/>
    </p:embeddedFont>
    <p:embeddedFont>
      <p:font typeface="Source Han Sans CN Regular" panose="020B0604020202020204" charset="-128"/>
      <p:regular r:id="rId11"/>
    </p:embeddedFont>
    <p:embeddedFont>
      <p:font typeface="思源黑体 CN Bold" panose="020B0604020202020204" charset="-128"/>
      <p:bold r:id="rId12"/>
    </p:embeddedFont>
    <p:embeddedFont>
      <p:font typeface="Helvetica" panose="020B060402020202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11">
          <p15:clr>
            <a:srgbClr val="A4A3A4"/>
          </p15:clr>
        </p15:guide>
        <p15:guide id="2" pos="4430">
          <p15:clr>
            <a:srgbClr val="A4A3A4"/>
          </p15:clr>
        </p15:guide>
        <p15:guide id="3" orient="horz" pos="3543">
          <p15:clr>
            <a:srgbClr val="A4A3A4"/>
          </p15:clr>
        </p15:guide>
        <p15:guide id="4" orient="horz" pos="1139">
          <p15:clr>
            <a:srgbClr val="A4A3A4"/>
          </p15:clr>
        </p15:guide>
        <p15:guide id="5" orient="horz" pos="1434">
          <p15:clr>
            <a:srgbClr val="A4A3A4"/>
          </p15:clr>
        </p15:guide>
        <p15:guide id="6" pos="325">
          <p15:clr>
            <a:srgbClr val="A4A3A4"/>
          </p15:clr>
        </p15:guide>
        <p15:guide id="7" pos="2683">
          <p15:clr>
            <a:srgbClr val="A4A3A4"/>
          </p15:clr>
        </p15:guide>
        <p15:guide id="8" pos="2843">
          <p15:clr>
            <a:srgbClr val="A4A3A4"/>
          </p15:clr>
        </p15:guide>
        <p15:guide id="9" pos="3228">
          <p15:clr>
            <a:srgbClr val="A4A3A4"/>
          </p15:clr>
        </p15:guide>
        <p15:guide id="10" pos="4415">
          <p15:clr>
            <a:srgbClr val="A4A3A4"/>
          </p15:clr>
        </p15:guide>
        <p15:guide id="11" pos="4747">
          <p15:clr>
            <a:srgbClr val="A4A3A4"/>
          </p15:clr>
        </p15:guide>
        <p15:guide id="12" pos="4324">
          <p15:clr>
            <a:srgbClr val="A4A3A4"/>
          </p15:clr>
        </p15:guide>
        <p15:guide id="13" pos="6108">
          <p15:clr>
            <a:srgbClr val="A4A3A4"/>
          </p15:clr>
        </p15:guide>
        <p15:guide id="14" orient="horz" pos="1593">
          <p15:clr>
            <a:srgbClr val="A4A3A4"/>
          </p15:clr>
        </p15:guide>
        <p15:guide id="15" orient="horz" pos="424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5D6B"/>
    <a:srgbClr val="E1F4FF"/>
    <a:srgbClr val="F2F2F2"/>
    <a:srgbClr val="FFC000"/>
    <a:srgbClr val="E7E9EF"/>
    <a:srgbClr val="E6E4E4"/>
    <a:srgbClr val="D5F0FF"/>
    <a:srgbClr val="C3EAFF"/>
    <a:srgbClr val="A4BBD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æ·±è²æ ·å¼ 1 - å¼ºè°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0152" autoAdjust="0"/>
  </p:normalViewPr>
  <p:slideViewPr>
    <p:cSldViewPr snapToGrid="0" showGuides="1">
      <p:cViewPr varScale="1">
        <p:scale>
          <a:sx n="110" d="100"/>
          <a:sy n="110" d="100"/>
        </p:scale>
        <p:origin x="76" y="72"/>
      </p:cViewPr>
      <p:guideLst>
        <p:guide pos="211"/>
        <p:guide pos="4430"/>
        <p:guide orient="horz" pos="3543"/>
        <p:guide orient="horz" pos="1139"/>
        <p:guide orient="horz" pos="1434"/>
        <p:guide pos="325"/>
        <p:guide pos="2683"/>
        <p:guide pos="2843"/>
        <p:guide pos="3228"/>
        <p:guide pos="4415"/>
        <p:guide pos="4747"/>
        <p:guide pos="4324"/>
        <p:guide pos="6108"/>
        <p:guide orient="horz" pos="1593"/>
        <p:guide orient="horz" pos="424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3786"/>
    </p:cViewPr>
  </p:sorterViewPr>
  <p:notesViewPr>
    <p:cSldViewPr snapToGrid="0">
      <p:cViewPr varScale="1">
        <p:scale>
          <a:sx n="87" d="100"/>
          <a:sy n="87" d="100"/>
        </p:scale>
        <p:origin x="208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6028-98A8-418C-9A2B-BDD6A9E97F1B}" type="datetimeFigureOut">
              <a:rPr lang="zh-CN" altLang="en-US" smtClean="0">
                <a:latin typeface="Source Han Sans CN Regular" panose="020B0500000000000000" charset="-122"/>
                <a:ea typeface="Source Han Sans CN Regular" panose="020B0500000000000000" charset="-122"/>
              </a:rPr>
              <a:t>2023/1/6</a:t>
            </a:fld>
            <a:endParaRPr lang="zh-CN" altLang="en-US">
              <a:latin typeface="Source Han Sans CN Regular" panose="020B0500000000000000" charset="-122"/>
              <a:ea typeface="Source Han Sans CN Regular" panose="020B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7778AD-231B-4F13-81D5-31CB9E9362D9}" type="slidenum">
              <a:rPr lang="zh-CN" altLang="en-US" smtClean="0">
                <a:latin typeface="Source Han Sans CN Regular" panose="020B0500000000000000" charset="-122"/>
                <a:ea typeface="Source Han Sans CN Regular" panose="020B0500000000000000" charset="-122"/>
              </a:rPr>
              <a:t>‹#›</a:t>
            </a:fld>
            <a:endParaRPr lang="zh-CN" altLang="en-US">
              <a:latin typeface="Source Han Sans CN Regular" panose="020B0500000000000000" charset="-122"/>
              <a:ea typeface="Source Han Sans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F3A759E4-452B-44C0-BB88-1C4E11690BFF}" type="datetimeFigureOut">
              <a:rPr lang="zh-CN" altLang="en-US" smtClean="0"/>
              <a:t>2023/1/6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A3B3FEAC-CE30-4CD0-92F9-3E0CB0949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模板-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6884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3图-3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830658" y="4018198"/>
            <a:ext cx="299264" cy="257040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8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6091360" y="1502659"/>
            <a:ext cx="4700671" cy="1439875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4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496177" y="1494922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1487585" y="3122172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1487588" y="4723638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6070810" y="3103014"/>
            <a:ext cx="4700671" cy="1439874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3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6070812" y="4711330"/>
            <a:ext cx="4700671" cy="1481582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3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直接连接符 38"/>
          <p:cNvCxnSpPr/>
          <p:nvPr userDrawn="1"/>
        </p:nvCxnSpPr>
        <p:spPr>
          <a:xfrm>
            <a:off x="590551" y="6416675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2"/>
          <p:cNvSpPr>
            <a:spLocks noGrp="1"/>
          </p:cNvSpPr>
          <p:nvPr>
            <p:ph idx="1" hasCustomPrompt="1"/>
          </p:nvPr>
        </p:nvSpPr>
        <p:spPr>
          <a:xfrm>
            <a:off x="463553" y="1551398"/>
            <a:ext cx="11264899" cy="4856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20000"/>
              </a:lnSpc>
              <a:spcBef>
                <a:spcPts val="500"/>
              </a:spcBef>
              <a:defRPr/>
            </a:lvl1pPr>
            <a:lvl3pPr indent="-245110">
              <a:lnSpc>
                <a:spcPct val="120000"/>
              </a:lnSpc>
              <a:defRPr/>
            </a:lvl3pPr>
            <a:lvl4pPr indent="-245110">
              <a:lnSpc>
                <a:spcPct val="120000"/>
              </a:lnSpc>
              <a:spcBef>
                <a:spcPts val="500"/>
              </a:spcBef>
              <a:defRPr/>
            </a:lvl4pPr>
            <a:lvl5pPr indent="-245110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3图3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1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824754" y="1792942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2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4482356" y="1801905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3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8163857" y="1783976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4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836707" y="3406588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5" name="内容占位符 10"/>
          <p:cNvSpPr>
            <a:spLocks noGrp="1"/>
          </p:cNvSpPr>
          <p:nvPr>
            <p:ph sz="quarter" idx="27" hasCustomPrompt="1"/>
          </p:nvPr>
        </p:nvSpPr>
        <p:spPr>
          <a:xfrm>
            <a:off x="4506261" y="3406588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6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8151904" y="3406589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-3图一组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70089" y="329551"/>
            <a:ext cx="9210296" cy="343276"/>
          </a:xfrm>
        </p:spPr>
        <p:txBody>
          <a:bodyPr>
            <a:noAutofit/>
          </a:bodyPr>
          <a:lstStyle>
            <a:lvl1pPr>
              <a:defRPr sz="2000"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0" y="2"/>
            <a:ext cx="12192000" cy="28860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kumimoji="1" lang="zh-CN" altLang="en-US" sz="1800">
              <a:latin typeface="HelveticaNeueLT Pro 55 Roman" panose="020B0604020202020204" pitchFamily="34" charset="0"/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6" name="标题 1"/>
          <p:cNvSpPr txBox="1"/>
          <p:nvPr userDrawn="1"/>
        </p:nvSpPr>
        <p:spPr>
          <a:xfrm>
            <a:off x="3165286" y="481951"/>
            <a:ext cx="5087765" cy="34327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000" b="1" kern="1200" spc="0" baseline="0">
                <a:solidFill>
                  <a:schemeClr val="tx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+mj-cs"/>
              </a:defRPr>
            </a:lvl1pPr>
          </a:lstStyle>
          <a:p>
            <a:pPr algn="ctr"/>
            <a:r>
              <a:rPr lang="zh-CN" altLang="en-US" sz="2000">
                <a:solidFill>
                  <a:schemeClr val="bg1"/>
                </a:solidFill>
                <a:cs typeface="HelveticaNeueLT Pro 55 Roman" panose="020B0604020202020204" pitchFamily="34" charset="0"/>
              </a:rPr>
              <a:t>单击此处编辑母版标题样式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483381" y="3419856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4295413" y="3425952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8070869" y="3432048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10"/>
          <p:cNvSpPr>
            <a:spLocks noGrp="1"/>
          </p:cNvSpPr>
          <p:nvPr>
            <p:ph sz="quarter" idx="32" hasCustomPrompt="1"/>
          </p:nvPr>
        </p:nvSpPr>
        <p:spPr>
          <a:xfrm>
            <a:off x="503701" y="993648"/>
            <a:ext cx="11197233" cy="190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ïŝḻiďé"/>
          <p:cNvSpPr/>
          <p:nvPr userDrawn="1"/>
        </p:nvSpPr>
        <p:spPr>
          <a:xfrm flipH="1">
            <a:off x="5755423" y="1388711"/>
            <a:ext cx="587737" cy="578108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800" b="1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5" name="îšḻîḋé"/>
          <p:cNvSpPr/>
          <p:nvPr userDrawn="1"/>
        </p:nvSpPr>
        <p:spPr>
          <a:xfrm flipH="1">
            <a:off x="5755423" y="3019136"/>
            <a:ext cx="587737" cy="578108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6" name="ïsľïḍé"/>
          <p:cNvSpPr/>
          <p:nvPr userDrawn="1"/>
        </p:nvSpPr>
        <p:spPr>
          <a:xfrm flipH="1">
            <a:off x="5755423" y="4643751"/>
            <a:ext cx="587737" cy="578108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800" b="1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7" name="ïśḻiḓè"/>
          <p:cNvSpPr/>
          <p:nvPr userDrawn="1"/>
        </p:nvSpPr>
        <p:spPr>
          <a:xfrm>
            <a:off x="5999209" y="4149179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8" name="îşḷïḓe"/>
          <p:cNvSpPr/>
          <p:nvPr userDrawn="1"/>
        </p:nvSpPr>
        <p:spPr>
          <a:xfrm>
            <a:off x="5999209" y="5813071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9" name="iṧ1ïḍê"/>
          <p:cNvSpPr/>
          <p:nvPr userDrawn="1"/>
        </p:nvSpPr>
        <p:spPr>
          <a:xfrm>
            <a:off x="5999209" y="2485286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30" name="图片占位符 4"/>
          <p:cNvSpPr>
            <a:spLocks noGrp="1"/>
          </p:cNvSpPr>
          <p:nvPr>
            <p:ph type="pic" sz="quarter" idx="10"/>
          </p:nvPr>
        </p:nvSpPr>
        <p:spPr>
          <a:xfrm>
            <a:off x="5829300" y="1509992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1" name="图片占位符 4"/>
          <p:cNvSpPr>
            <a:spLocks noGrp="1"/>
          </p:cNvSpPr>
          <p:nvPr>
            <p:ph type="pic" sz="quarter" idx="11"/>
          </p:nvPr>
        </p:nvSpPr>
        <p:spPr>
          <a:xfrm>
            <a:off x="5829300" y="3157817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2" name="图片占位符 4"/>
          <p:cNvSpPr>
            <a:spLocks noGrp="1"/>
          </p:cNvSpPr>
          <p:nvPr>
            <p:ph type="pic" sz="quarter" idx="12"/>
          </p:nvPr>
        </p:nvSpPr>
        <p:spPr>
          <a:xfrm>
            <a:off x="5842000" y="4777067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6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621929" y="1380565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1016001" y="3021108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621930" y="4652685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4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ïṣḷiďé"/>
          <p:cNvSpPr/>
          <p:nvPr userDrawn="1"/>
        </p:nvSpPr>
        <p:spPr>
          <a:xfrm>
            <a:off x="506620" y="2077916"/>
            <a:ext cx="2631979" cy="34577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4" name="iṥ1iḋê"/>
          <p:cNvSpPr/>
          <p:nvPr userDrawn="1"/>
        </p:nvSpPr>
        <p:spPr>
          <a:xfrm>
            <a:off x="3368661" y="2077916"/>
            <a:ext cx="2631979" cy="34577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1" name="ïṣḷiďé"/>
          <p:cNvSpPr/>
          <p:nvPr userDrawn="1"/>
        </p:nvSpPr>
        <p:spPr>
          <a:xfrm>
            <a:off x="6221272" y="2080004"/>
            <a:ext cx="2631979" cy="345567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2" name="iṥ1iḋê"/>
          <p:cNvSpPr/>
          <p:nvPr userDrawn="1"/>
        </p:nvSpPr>
        <p:spPr>
          <a:xfrm>
            <a:off x="9066612" y="2080004"/>
            <a:ext cx="2631979" cy="34577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" name="内容占位符 2"/>
          <p:cNvSpPr>
            <a:spLocks noGrp="1"/>
          </p:cNvSpPr>
          <p:nvPr>
            <p:ph sz="quarter" idx="20" hasCustomPrompt="1"/>
          </p:nvPr>
        </p:nvSpPr>
        <p:spPr>
          <a:xfrm>
            <a:off x="520059" y="2136618"/>
            <a:ext cx="2582263" cy="3409734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2"/>
          <p:cNvSpPr>
            <a:spLocks noGrp="1"/>
          </p:cNvSpPr>
          <p:nvPr>
            <p:ph sz="quarter" idx="21" hasCustomPrompt="1"/>
          </p:nvPr>
        </p:nvSpPr>
        <p:spPr>
          <a:xfrm>
            <a:off x="3366875" y="2144166"/>
            <a:ext cx="2582263" cy="3393023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tx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tx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2"/>
          <p:cNvSpPr>
            <a:spLocks noGrp="1"/>
          </p:cNvSpPr>
          <p:nvPr>
            <p:ph sz="quarter" idx="22" hasCustomPrompt="1"/>
          </p:nvPr>
        </p:nvSpPr>
        <p:spPr>
          <a:xfrm>
            <a:off x="6251918" y="2135111"/>
            <a:ext cx="2582263" cy="3546498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2"/>
          <p:cNvSpPr>
            <a:spLocks noGrp="1"/>
          </p:cNvSpPr>
          <p:nvPr>
            <p:ph sz="quarter" idx="23" hasCustomPrompt="1"/>
          </p:nvPr>
        </p:nvSpPr>
        <p:spPr>
          <a:xfrm>
            <a:off x="9098734" y="2142659"/>
            <a:ext cx="2582263" cy="3393023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tx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tx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" name="文本框 2"/>
          <p:cNvSpPr txBox="1"/>
          <p:nvPr userDrawn="1"/>
        </p:nvSpPr>
        <p:spPr>
          <a:xfrm>
            <a:off x="6512312" y="-802888"/>
            <a:ext cx="12192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>
              <a:lnSpc>
                <a:spcPct val="120000"/>
              </a:lnSpc>
              <a:spcBef>
                <a:spcPts val="500"/>
              </a:spcBef>
            </a:pPr>
            <a:endParaRPr lang="zh-CN" altLang="en-US" sz="1100">
              <a:latin typeface="+mn-ea"/>
              <a:cs typeface="HelveticaNeueLT Pro 55 Roman" panose="020B0604020202020204" pitchFamily="34" charset="0"/>
            </a:endParaRPr>
          </a:p>
        </p:txBody>
      </p:sp>
      <p:sp>
        <p:nvSpPr>
          <p:cNvPr id="1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5114664" y="1735416"/>
            <a:ext cx="1978286" cy="3891661"/>
            <a:chOff x="4884630" y="1535136"/>
            <a:chExt cx="2194530" cy="4459619"/>
          </a:xfrm>
        </p:grpSpPr>
        <p:grpSp>
          <p:nvGrpSpPr>
            <p:cNvPr id="5" name="组合 4"/>
            <p:cNvGrpSpPr/>
            <p:nvPr/>
          </p:nvGrpSpPr>
          <p:grpSpPr>
            <a:xfrm>
              <a:off x="5616140" y="4531743"/>
              <a:ext cx="1463020" cy="1463012"/>
              <a:chOff x="6210321" y="3708796"/>
              <a:chExt cx="1463020" cy="1463012"/>
            </a:xfrm>
          </p:grpSpPr>
          <p:sp>
            <p:nvSpPr>
              <p:cNvPr id="15" name="椭圆 14"/>
              <p:cNvSpPr/>
              <p:nvPr/>
            </p:nvSpPr>
            <p:spPr>
              <a:xfrm>
                <a:off x="6210321" y="3708796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03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6587163" y="4152302"/>
                <a:ext cx="576005" cy="576000"/>
              </a:xfrm>
              <a:prstGeom prst="ellipse">
                <a:avLst/>
              </a:prstGeom>
              <a:solidFill>
                <a:schemeClr val="accent4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4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4884630" y="3530780"/>
              <a:ext cx="1463020" cy="1463012"/>
              <a:chOff x="6210321" y="3708796"/>
              <a:chExt cx="1463020" cy="1463012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6210321" y="3708796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03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6587163" y="4152302"/>
                <a:ext cx="576005" cy="576000"/>
              </a:xfrm>
              <a:prstGeom prst="ellipse">
                <a:avLst/>
              </a:prstGeom>
              <a:solidFill>
                <a:schemeClr val="accent3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3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5616140" y="2488396"/>
              <a:ext cx="1463020" cy="1463012"/>
              <a:chOff x="2687342" y="2369995"/>
              <a:chExt cx="1463020" cy="1463012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2687342" y="2369995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02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130850" y="2813501"/>
                <a:ext cx="576005" cy="576000"/>
              </a:xfrm>
              <a:prstGeom prst="ellipse">
                <a:avLst/>
              </a:prstGeom>
              <a:solidFill>
                <a:schemeClr val="accent2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2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884630" y="1535136"/>
              <a:ext cx="1463020" cy="1463012"/>
              <a:chOff x="5994420" y="1421349"/>
              <a:chExt cx="1463020" cy="1463012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5994420" y="1421349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01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6437928" y="1864855"/>
                <a:ext cx="576005" cy="576000"/>
              </a:xfrm>
              <a:prstGeom prst="ellipse">
                <a:avLst/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1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</p:grpSp>
      <p:sp>
        <p:nvSpPr>
          <p:cNvPr id="20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2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490070" y="1532965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7590113" y="2465296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4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490070" y="3541060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0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7602074" y="4509249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4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0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1506072" y="1546367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143814" y="1546367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1518021" y="3910295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6155764" y="3910295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标题占位符 1"/>
          <p:cNvSpPr>
            <a:spLocks noGrp="1"/>
          </p:cNvSpPr>
          <p:nvPr>
            <p:ph type="title"/>
          </p:nvPr>
        </p:nvSpPr>
        <p:spPr>
          <a:xfrm>
            <a:off x="474662" y="747581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版式-1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 userDrawn="1"/>
        </p:nvSpPr>
        <p:spPr>
          <a:xfrm>
            <a:off x="12131043" y="336478"/>
            <a:ext cx="60959" cy="2659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39" name="直接连接符 38"/>
          <p:cNvCxnSpPr/>
          <p:nvPr userDrawn="1"/>
        </p:nvCxnSpPr>
        <p:spPr>
          <a:xfrm>
            <a:off x="590551" y="6193938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>
            <a:spLocks noGrp="1"/>
          </p:cNvSpPr>
          <p:nvPr>
            <p:ph idx="1" hasCustomPrompt="1"/>
          </p:nvPr>
        </p:nvSpPr>
        <p:spPr>
          <a:xfrm>
            <a:off x="7020837" y="2131814"/>
            <a:ext cx="4680096" cy="26835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buNone/>
              <a:defRPr sz="1400">
                <a:solidFill>
                  <a:schemeClr val="tx2"/>
                </a:solidFill>
                <a:latin typeface="+mn-ea"/>
                <a:ea typeface="+mn-ea"/>
              </a:defRPr>
            </a:lvl1pPr>
            <a:lvl2pPr>
              <a:defRPr sz="1800"/>
            </a:lvl2pPr>
            <a:lvl3pPr>
              <a:defRPr sz="1800"/>
            </a:lvl3pPr>
            <a:lvl5pPr>
              <a:lnSpc>
                <a:spcPct val="120000"/>
              </a:lnSpc>
              <a:buNone/>
              <a:defRPr sz="800">
                <a:solidFill>
                  <a:schemeClr val="accent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7009126" y="2451814"/>
            <a:ext cx="4691809" cy="397980"/>
          </a:xfrm>
        </p:spPr>
        <p:txBody>
          <a:bodyPr anchor="b">
            <a:noAutofit/>
          </a:bodyPr>
          <a:lstStyle>
            <a:lvl1pPr marL="0" indent="0">
              <a:lnSpc>
                <a:spcPct val="120000"/>
              </a:lnSpc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0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820764" y="1503164"/>
            <a:ext cx="5741401" cy="325847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7012383" y="2915296"/>
            <a:ext cx="4688551" cy="294900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5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808820" y="4767622"/>
            <a:ext cx="5753345" cy="109667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标题占位符 1"/>
          <p:cNvSpPr>
            <a:spLocks noGrp="1"/>
          </p:cNvSpPr>
          <p:nvPr>
            <p:ph type="title"/>
          </p:nvPr>
        </p:nvSpPr>
        <p:spPr>
          <a:xfrm>
            <a:off x="474662" y="747581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723432" y="3978829"/>
            <a:ext cx="299264" cy="299264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928343" y="1326590"/>
            <a:ext cx="5250133" cy="349642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418733" y="1326777"/>
            <a:ext cx="4793127" cy="184673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6430685" y="3325907"/>
            <a:ext cx="4793127" cy="194534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892485" y="4813862"/>
            <a:ext cx="5299140" cy="4663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9"/>
          <a:stretch>
            <a:fillRect/>
          </a:stretch>
        </p:blipFill>
        <p:spPr>
          <a:xfrm>
            <a:off x="-1" y="0"/>
            <a:ext cx="12275888" cy="6893959"/>
          </a:xfrm>
          <a:prstGeom prst="rect">
            <a:avLst/>
          </a:prstGeom>
        </p:spPr>
      </p:pic>
      <p:sp>
        <p:nvSpPr>
          <p:cNvPr id="33" name="直角三角形 32"/>
          <p:cNvSpPr/>
          <p:nvPr userDrawn="1"/>
        </p:nvSpPr>
        <p:spPr>
          <a:xfrm flipV="1">
            <a:off x="0" y="0"/>
            <a:ext cx="5029200" cy="5029200"/>
          </a:xfrm>
          <a:prstGeom prst="rt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elveticaNeueLT Pro 55 Roman" panose="020B0604020202020204" pitchFamily="34" charset="0"/>
            </a:endParaRPr>
          </a:p>
        </p:txBody>
      </p:sp>
      <p:sp>
        <p:nvSpPr>
          <p:cNvPr id="7" name="任意多边形 6"/>
          <p:cNvSpPr/>
          <p:nvPr userDrawn="1"/>
        </p:nvSpPr>
        <p:spPr>
          <a:xfrm>
            <a:off x="-2" y="0"/>
            <a:ext cx="8722759" cy="6893959"/>
          </a:xfrm>
          <a:custGeom>
            <a:avLst/>
            <a:gdLst>
              <a:gd name="connsiteX0" fmla="*/ 0 w 8722759"/>
              <a:gd name="connsiteY0" fmla="*/ 3174714 h 6893959"/>
              <a:gd name="connsiteX1" fmla="*/ 3462391 w 8722759"/>
              <a:gd name="connsiteY1" fmla="*/ 6883685 h 6893959"/>
              <a:gd name="connsiteX2" fmla="*/ 8722759 w 8722759"/>
              <a:gd name="connsiteY2" fmla="*/ 6893959 h 6893959"/>
              <a:gd name="connsiteX3" fmla="*/ 2085654 w 8722759"/>
              <a:gd name="connsiteY3" fmla="*/ 20548 h 6893959"/>
              <a:gd name="connsiteX4" fmla="*/ 10274 w 8722759"/>
              <a:gd name="connsiteY4" fmla="*/ 0 h 6893959"/>
              <a:gd name="connsiteX5" fmla="*/ 0 w 8722759"/>
              <a:gd name="connsiteY5" fmla="*/ 3174714 h 6893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22759" h="6893959">
                <a:moveTo>
                  <a:pt x="0" y="3174714"/>
                </a:moveTo>
                <a:lnTo>
                  <a:pt x="3462391" y="6883685"/>
                </a:lnTo>
                <a:lnTo>
                  <a:pt x="8722759" y="6893959"/>
                </a:lnTo>
                <a:lnTo>
                  <a:pt x="2085654" y="20548"/>
                </a:lnTo>
                <a:lnTo>
                  <a:pt x="10274" y="0"/>
                </a:lnTo>
                <a:cubicBezTo>
                  <a:pt x="13699" y="1065088"/>
                  <a:pt x="17123" y="2130175"/>
                  <a:pt x="0" y="3174714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35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1511136" y="2312255"/>
            <a:ext cx="4904629" cy="1260208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40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单击此处添加标题</a:t>
            </a:r>
            <a:endParaRPr lang="zh-CN" altLang="en-US" dirty="0"/>
          </a:p>
        </p:txBody>
      </p:sp>
      <p:sp>
        <p:nvSpPr>
          <p:cNvPr id="34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10513" y="3605478"/>
            <a:ext cx="4847080" cy="677182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 dirty="0"/>
          </a:p>
        </p:txBody>
      </p:sp>
      <p:sp>
        <p:nvSpPr>
          <p:cNvPr id="3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2245764" y="4605130"/>
            <a:ext cx="279717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  <a:latin typeface="Source Han Sans CN Regular" panose="020B0500000000000000" charset="-122"/>
                <a:ea typeface="Source Han Sans CN Regular" panose="020B0500000000000000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37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2245764" y="4853501"/>
            <a:ext cx="279717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  <a:latin typeface="Source Han Sans CN Regular" panose="020B0500000000000000" charset="-122"/>
                <a:ea typeface="Source Han Sans CN Regular" panose="020B0500000000000000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511137" y="2415419"/>
            <a:ext cx="17716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卡通画&#10;&#10;描述已自动生成">
            <a:extLst>
              <a:ext uri="{FF2B5EF4-FFF2-40B4-BE49-F238E27FC236}">
                <a16:creationId xmlns:a16="http://schemas.microsoft.com/office/drawing/2014/main" id="{AFB90F7E-251E-4C1F-990C-8E908AE8E36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37" y="798826"/>
            <a:ext cx="1581829" cy="3907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905744" y="5183787"/>
            <a:ext cx="299264" cy="299264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22" hasCustomPrompt="1"/>
          </p:nvPr>
        </p:nvSpPr>
        <p:spPr>
          <a:xfrm>
            <a:off x="6584153" y="1473023"/>
            <a:ext cx="5116780" cy="37587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20000"/>
              </a:lnSpc>
              <a:buNone/>
              <a:defRPr sz="160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9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13189" y="1470025"/>
            <a:ext cx="5562105" cy="362192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699202" y="5154707"/>
            <a:ext cx="5588044" cy="340659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/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574118" y="1954308"/>
            <a:ext cx="5115855" cy="160468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6574118" y="3621744"/>
            <a:ext cx="5115855" cy="189155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圆心-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4902045" y="2524265"/>
            <a:ext cx="2485074" cy="2422792"/>
            <a:chOff x="4601134" y="2137333"/>
            <a:chExt cx="2989733" cy="2989731"/>
          </a:xfrm>
        </p:grpSpPr>
        <p:sp>
          <p:nvSpPr>
            <p:cNvPr id="6" name="弧形 5"/>
            <p:cNvSpPr/>
            <p:nvPr/>
          </p:nvSpPr>
          <p:spPr>
            <a:xfrm rot="16200000" flipH="1">
              <a:off x="4601135" y="2137332"/>
              <a:ext cx="2989731" cy="2989733"/>
            </a:xfrm>
            <a:prstGeom prst="arc">
              <a:avLst>
                <a:gd name="adj1" fmla="val 16214602"/>
                <a:gd name="adj2" fmla="val 21906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7" name="任意多边形 17"/>
            <p:cNvSpPr/>
            <p:nvPr/>
          </p:nvSpPr>
          <p:spPr>
            <a:xfrm>
              <a:off x="6096001" y="3632199"/>
              <a:ext cx="1408581" cy="1408582"/>
            </a:xfrm>
            <a:custGeom>
              <a:avLst/>
              <a:gdLst>
                <a:gd name="connsiteX0" fmla="*/ 0 w 1683657"/>
                <a:gd name="connsiteY0" fmla="*/ 0 h 1683658"/>
                <a:gd name="connsiteX1" fmla="*/ 1683657 w 1683657"/>
                <a:gd name="connsiteY1" fmla="*/ 0 h 1683658"/>
                <a:gd name="connsiteX2" fmla="*/ 1683657 w 1683657"/>
                <a:gd name="connsiteY2" fmla="*/ 1 h 1683658"/>
                <a:gd name="connsiteX3" fmla="*/ 0 w 1683657"/>
                <a:gd name="connsiteY3" fmla="*/ 1683658 h 1683658"/>
                <a:gd name="connsiteX4" fmla="*/ 0 w 1683657"/>
                <a:gd name="connsiteY4" fmla="*/ 0 h 1683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8">
                  <a:moveTo>
                    <a:pt x="0" y="0"/>
                  </a:moveTo>
                  <a:lnTo>
                    <a:pt x="1683657" y="0"/>
                  </a:lnTo>
                  <a:lnTo>
                    <a:pt x="1683657" y="1"/>
                  </a:lnTo>
                  <a:cubicBezTo>
                    <a:pt x="1683657" y="929859"/>
                    <a:pt x="929858" y="1683658"/>
                    <a:pt x="0" y="168365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8" name="任意多边形 16"/>
            <p:cNvSpPr/>
            <p:nvPr/>
          </p:nvSpPr>
          <p:spPr>
            <a:xfrm>
              <a:off x="6096001" y="2223619"/>
              <a:ext cx="1408581" cy="1408580"/>
            </a:xfrm>
            <a:custGeom>
              <a:avLst/>
              <a:gdLst>
                <a:gd name="connsiteX0" fmla="*/ 0 w 1683657"/>
                <a:gd name="connsiteY0" fmla="*/ 0 h 1683656"/>
                <a:gd name="connsiteX1" fmla="*/ 1674964 w 1683657"/>
                <a:gd name="connsiteY1" fmla="*/ 1511513 h 1683656"/>
                <a:gd name="connsiteX2" fmla="*/ 1683657 w 1683657"/>
                <a:gd name="connsiteY2" fmla="*/ 1683656 h 1683656"/>
                <a:gd name="connsiteX3" fmla="*/ 0 w 1683657"/>
                <a:gd name="connsiteY3" fmla="*/ 1683656 h 1683656"/>
                <a:gd name="connsiteX4" fmla="*/ 0 w 1683657"/>
                <a:gd name="connsiteY4" fmla="*/ 0 h 168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6">
                  <a:moveTo>
                    <a:pt x="0" y="0"/>
                  </a:moveTo>
                  <a:cubicBezTo>
                    <a:pt x="871742" y="0"/>
                    <a:pt x="1588745" y="662519"/>
                    <a:pt x="1674964" y="1511513"/>
                  </a:cubicBezTo>
                  <a:lnTo>
                    <a:pt x="1683657" y="1683656"/>
                  </a:lnTo>
                  <a:lnTo>
                    <a:pt x="0" y="168365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9" name="任意多边形 21"/>
            <p:cNvSpPr/>
            <p:nvPr/>
          </p:nvSpPr>
          <p:spPr>
            <a:xfrm flipH="1">
              <a:off x="4637373" y="3632199"/>
              <a:ext cx="1458624" cy="1458626"/>
            </a:xfrm>
            <a:custGeom>
              <a:avLst/>
              <a:gdLst>
                <a:gd name="connsiteX0" fmla="*/ 0 w 1683657"/>
                <a:gd name="connsiteY0" fmla="*/ 0 h 1683658"/>
                <a:gd name="connsiteX1" fmla="*/ 1683657 w 1683657"/>
                <a:gd name="connsiteY1" fmla="*/ 0 h 1683658"/>
                <a:gd name="connsiteX2" fmla="*/ 1683657 w 1683657"/>
                <a:gd name="connsiteY2" fmla="*/ 1 h 1683658"/>
                <a:gd name="connsiteX3" fmla="*/ 0 w 1683657"/>
                <a:gd name="connsiteY3" fmla="*/ 1683658 h 1683658"/>
                <a:gd name="connsiteX4" fmla="*/ 0 w 1683657"/>
                <a:gd name="connsiteY4" fmla="*/ 0 h 1683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8">
                  <a:moveTo>
                    <a:pt x="0" y="0"/>
                  </a:moveTo>
                  <a:lnTo>
                    <a:pt x="1683657" y="0"/>
                  </a:lnTo>
                  <a:lnTo>
                    <a:pt x="1683657" y="1"/>
                  </a:lnTo>
                  <a:cubicBezTo>
                    <a:pt x="1683657" y="929859"/>
                    <a:pt x="929858" y="1683658"/>
                    <a:pt x="0" y="168365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rnd">
              <a:solidFill>
                <a:schemeClr val="accent1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0" name="任意多边形 22"/>
            <p:cNvSpPr/>
            <p:nvPr/>
          </p:nvSpPr>
          <p:spPr>
            <a:xfrm flipH="1">
              <a:off x="4687418" y="2223619"/>
              <a:ext cx="1408581" cy="1408580"/>
            </a:xfrm>
            <a:custGeom>
              <a:avLst/>
              <a:gdLst>
                <a:gd name="connsiteX0" fmla="*/ 0 w 1683657"/>
                <a:gd name="connsiteY0" fmla="*/ 0 h 1683656"/>
                <a:gd name="connsiteX1" fmla="*/ 1674964 w 1683657"/>
                <a:gd name="connsiteY1" fmla="*/ 1511513 h 1683656"/>
                <a:gd name="connsiteX2" fmla="*/ 1683657 w 1683657"/>
                <a:gd name="connsiteY2" fmla="*/ 1683656 h 1683656"/>
                <a:gd name="connsiteX3" fmla="*/ 0 w 1683657"/>
                <a:gd name="connsiteY3" fmla="*/ 1683656 h 1683656"/>
                <a:gd name="connsiteX4" fmla="*/ 0 w 1683657"/>
                <a:gd name="connsiteY4" fmla="*/ 0 h 168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6">
                  <a:moveTo>
                    <a:pt x="0" y="0"/>
                  </a:moveTo>
                  <a:cubicBezTo>
                    <a:pt x="871742" y="0"/>
                    <a:pt x="1588745" y="662519"/>
                    <a:pt x="1674964" y="1511513"/>
                  </a:cubicBezTo>
                  <a:lnTo>
                    <a:pt x="1683657" y="1683656"/>
                  </a:lnTo>
                  <a:lnTo>
                    <a:pt x="0" y="168365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198502" y="2612657"/>
              <a:ext cx="637348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S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265760" y="2661115"/>
              <a:ext cx="813400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W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174969" y="3753204"/>
              <a:ext cx="708559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O</a:t>
              </a:r>
              <a:endParaRPr lang="zh-CN" altLang="en-US" sz="4000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376538" y="3753204"/>
              <a:ext cx="591850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T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1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09601" y="2220915"/>
            <a:ext cx="3789083" cy="1500095"/>
          </a:xfrm>
        </p:spPr>
        <p:txBody>
          <a:bodyPr/>
          <a:lstStyle>
            <a:lvl1pPr algn="r">
              <a:defRPr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621556" y="3897310"/>
            <a:ext cx="3789083" cy="1500095"/>
          </a:xfrm>
        </p:spPr>
        <p:txBody>
          <a:bodyPr/>
          <a:lstStyle>
            <a:lvl1pPr algn="r">
              <a:defRPr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" name="内容占位符 10"/>
          <p:cNvSpPr>
            <a:spLocks noGrp="1"/>
          </p:cNvSpPr>
          <p:nvPr>
            <p:ph sz="quarter" idx="22" hasCustomPrompt="1"/>
          </p:nvPr>
        </p:nvSpPr>
        <p:spPr>
          <a:xfrm>
            <a:off x="7757456" y="2220913"/>
            <a:ext cx="3789083" cy="1500095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7769411" y="3897308"/>
            <a:ext cx="3789083" cy="1500095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圆心-对比1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ṩḻíḓè"/>
          <p:cNvSpPr txBox="1"/>
          <p:nvPr/>
        </p:nvSpPr>
        <p:spPr>
          <a:xfrm>
            <a:off x="6014507" y="3272184"/>
            <a:ext cx="860856" cy="1166055"/>
          </a:xfrm>
          <a:custGeom>
            <a:avLst/>
            <a:gdLst/>
            <a:ahLst/>
            <a:cxnLst/>
            <a:rect l="l" t="t" r="r" b="b"/>
            <a:pathLst>
              <a:path w="547962" h="780860">
                <a:moveTo>
                  <a:pt x="282415" y="0"/>
                </a:moveTo>
                <a:cubicBezTo>
                  <a:pt x="362587" y="0"/>
                  <a:pt x="441126" y="20134"/>
                  <a:pt x="518033" y="60401"/>
                </a:cubicBezTo>
                <a:lnTo>
                  <a:pt x="440764" y="210588"/>
                </a:lnTo>
                <a:cubicBezTo>
                  <a:pt x="398575" y="177576"/>
                  <a:pt x="356020" y="161070"/>
                  <a:pt x="313100" y="161070"/>
                </a:cubicBezTo>
                <a:cubicBezTo>
                  <a:pt x="292371" y="161070"/>
                  <a:pt x="273822" y="166350"/>
                  <a:pt x="257452" y="176910"/>
                </a:cubicBezTo>
                <a:cubicBezTo>
                  <a:pt x="238906" y="188926"/>
                  <a:pt x="229632" y="204948"/>
                  <a:pt x="229632" y="224974"/>
                </a:cubicBezTo>
                <a:cubicBezTo>
                  <a:pt x="229632" y="244631"/>
                  <a:pt x="241805" y="261559"/>
                  <a:pt x="266150" y="275758"/>
                </a:cubicBezTo>
                <a:cubicBezTo>
                  <a:pt x="277056" y="282317"/>
                  <a:pt x="309762" y="293605"/>
                  <a:pt x="364268" y="309623"/>
                </a:cubicBezTo>
                <a:cubicBezTo>
                  <a:pt x="432587" y="329598"/>
                  <a:pt x="481280" y="357928"/>
                  <a:pt x="510347" y="394613"/>
                </a:cubicBezTo>
                <a:cubicBezTo>
                  <a:pt x="535424" y="425845"/>
                  <a:pt x="547962" y="465977"/>
                  <a:pt x="547962" y="515007"/>
                </a:cubicBezTo>
                <a:cubicBezTo>
                  <a:pt x="547962" y="640667"/>
                  <a:pt x="492821" y="722565"/>
                  <a:pt x="382539" y="760701"/>
                </a:cubicBezTo>
                <a:cubicBezTo>
                  <a:pt x="344086" y="774140"/>
                  <a:pt x="302730" y="780860"/>
                  <a:pt x="258472" y="780860"/>
                </a:cubicBezTo>
                <a:cubicBezTo>
                  <a:pt x="165604" y="780860"/>
                  <a:pt x="79446" y="752745"/>
                  <a:pt x="0" y="696516"/>
                </a:cubicBezTo>
                <a:lnTo>
                  <a:pt x="82711" y="540888"/>
                </a:lnTo>
                <a:cubicBezTo>
                  <a:pt x="140873" y="593490"/>
                  <a:pt x="197762" y="619791"/>
                  <a:pt x="253379" y="619791"/>
                </a:cubicBezTo>
                <a:cubicBezTo>
                  <a:pt x="278461" y="619791"/>
                  <a:pt x="299729" y="613927"/>
                  <a:pt x="317181" y="602199"/>
                </a:cubicBezTo>
                <a:cubicBezTo>
                  <a:pt x="337536" y="589009"/>
                  <a:pt x="347713" y="570321"/>
                  <a:pt x="347713" y="546134"/>
                </a:cubicBezTo>
                <a:cubicBezTo>
                  <a:pt x="347713" y="524147"/>
                  <a:pt x="336448" y="505825"/>
                  <a:pt x="313916" y="491166"/>
                </a:cubicBezTo>
                <a:cubicBezTo>
                  <a:pt x="297201" y="480170"/>
                  <a:pt x="269038" y="468992"/>
                  <a:pt x="229428" y="457633"/>
                </a:cubicBezTo>
                <a:cubicBezTo>
                  <a:pt x="181463" y="443502"/>
                  <a:pt x="151303" y="433719"/>
                  <a:pt x="138946" y="428283"/>
                </a:cubicBezTo>
                <a:cubicBezTo>
                  <a:pt x="119322" y="419950"/>
                  <a:pt x="102607" y="410167"/>
                  <a:pt x="88799" y="398933"/>
                </a:cubicBezTo>
                <a:cubicBezTo>
                  <a:pt x="49189" y="366323"/>
                  <a:pt x="29384" y="317046"/>
                  <a:pt x="29384" y="251102"/>
                </a:cubicBezTo>
                <a:cubicBezTo>
                  <a:pt x="29384" y="182255"/>
                  <a:pt x="49880" y="125187"/>
                  <a:pt x="90873" y="79897"/>
                </a:cubicBezTo>
                <a:cubicBezTo>
                  <a:pt x="138759" y="26633"/>
                  <a:pt x="202606" y="0"/>
                  <a:pt x="28241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1500" spc="-300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" name="ïş1iḋe"/>
          <p:cNvSpPr txBox="1"/>
          <p:nvPr/>
        </p:nvSpPr>
        <p:spPr>
          <a:xfrm>
            <a:off x="5175536" y="3272185"/>
            <a:ext cx="1286960" cy="1166056"/>
          </a:xfrm>
          <a:custGeom>
            <a:avLst/>
            <a:gdLst/>
            <a:ahLst/>
            <a:cxnLst/>
            <a:rect l="l" t="t" r="r" b="b"/>
            <a:pathLst>
              <a:path w="779227" h="742768">
                <a:moveTo>
                  <a:pt x="0" y="0"/>
                </a:moveTo>
                <a:lnTo>
                  <a:pt x="210043" y="0"/>
                </a:lnTo>
                <a:lnTo>
                  <a:pt x="389069" y="451646"/>
                </a:lnTo>
                <a:lnTo>
                  <a:pt x="569728" y="0"/>
                </a:lnTo>
                <a:lnTo>
                  <a:pt x="779227" y="0"/>
                </a:lnTo>
                <a:lnTo>
                  <a:pt x="462530" y="742768"/>
                </a:lnTo>
                <a:lnTo>
                  <a:pt x="312344" y="742768"/>
                </a:lnTo>
                <a:close/>
              </a:path>
            </a:pathLst>
          </a:cu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 defTabSz="914400"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zh-CN" altLang="en-US" sz="1800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6" name="îśḻidê"/>
          <p:cNvSpPr/>
          <p:nvPr/>
        </p:nvSpPr>
        <p:spPr>
          <a:xfrm>
            <a:off x="615317" y="2462357"/>
            <a:ext cx="3824970" cy="9460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4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7" name="îşļiḋè"/>
          <p:cNvSpPr/>
          <p:nvPr/>
        </p:nvSpPr>
        <p:spPr>
          <a:xfrm>
            <a:off x="7255524" y="2462357"/>
            <a:ext cx="3824970" cy="94608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4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595120" y="2650556"/>
            <a:ext cx="4319380" cy="2228090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4" hasCustomPrompt="1"/>
          </p:nvPr>
        </p:nvSpPr>
        <p:spPr>
          <a:xfrm>
            <a:off x="7227850" y="2650558"/>
            <a:ext cx="4319380" cy="2228090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直接连接符 38"/>
          <p:cNvCxnSpPr/>
          <p:nvPr userDrawn="1"/>
        </p:nvCxnSpPr>
        <p:spPr>
          <a:xfrm>
            <a:off x="590551" y="6416675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"/>
          <p:cNvSpPr/>
          <p:nvPr/>
        </p:nvSpPr>
        <p:spPr>
          <a:xfrm>
            <a:off x="682544" y="3628029"/>
            <a:ext cx="582711" cy="576640"/>
          </a:xfrm>
          <a:prstGeom prst="roundRect">
            <a:avLst>
              <a:gd name="adj" fmla="val 13503"/>
            </a:avLst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" name="任意多边形 2"/>
          <p:cNvSpPr/>
          <p:nvPr/>
        </p:nvSpPr>
        <p:spPr bwMode="auto">
          <a:xfrm>
            <a:off x="829406" y="3759022"/>
            <a:ext cx="288923" cy="291207"/>
          </a:xfrm>
          <a:custGeom>
            <a:avLst/>
            <a:gdLst>
              <a:gd name="connsiteX0" fmla="*/ 257175 w 514350"/>
              <a:gd name="connsiteY0" fmla="*/ 266700 h 523875"/>
              <a:gd name="connsiteX1" fmla="*/ 390525 w 514350"/>
              <a:gd name="connsiteY1" fmla="*/ 133350 h 523875"/>
              <a:gd name="connsiteX2" fmla="*/ 257175 w 514350"/>
              <a:gd name="connsiteY2" fmla="*/ 0 h 523875"/>
              <a:gd name="connsiteX3" fmla="*/ 123825 w 514350"/>
              <a:gd name="connsiteY3" fmla="*/ 133350 h 523875"/>
              <a:gd name="connsiteX4" fmla="*/ 257175 w 514350"/>
              <a:gd name="connsiteY4" fmla="*/ 266700 h 523875"/>
              <a:gd name="connsiteX5" fmla="*/ 438150 w 514350"/>
              <a:gd name="connsiteY5" fmla="*/ 333375 h 523875"/>
              <a:gd name="connsiteX6" fmla="*/ 76200 w 514350"/>
              <a:gd name="connsiteY6" fmla="*/ 333375 h 523875"/>
              <a:gd name="connsiteX7" fmla="*/ 0 w 514350"/>
              <a:gd name="connsiteY7" fmla="*/ 409575 h 523875"/>
              <a:gd name="connsiteX8" fmla="*/ 0 w 514350"/>
              <a:gd name="connsiteY8" fmla="*/ 523875 h 523875"/>
              <a:gd name="connsiteX9" fmla="*/ 514350 w 514350"/>
              <a:gd name="connsiteY9" fmla="*/ 523875 h 523875"/>
              <a:gd name="connsiteX10" fmla="*/ 514350 w 514350"/>
              <a:gd name="connsiteY10" fmla="*/ 409575 h 523875"/>
              <a:gd name="connsiteX11" fmla="*/ 438150 w 514350"/>
              <a:gd name="connsiteY11" fmla="*/ 333375 h 523875"/>
              <a:gd name="connsiteX12" fmla="*/ 447675 w 514350"/>
              <a:gd name="connsiteY12" fmla="*/ 457200 h 523875"/>
              <a:gd name="connsiteX13" fmla="*/ 333375 w 514350"/>
              <a:gd name="connsiteY13" fmla="*/ 457200 h 523875"/>
              <a:gd name="connsiteX14" fmla="*/ 333375 w 514350"/>
              <a:gd name="connsiteY14" fmla="*/ 438150 h 523875"/>
              <a:gd name="connsiteX15" fmla="*/ 447675 w 514350"/>
              <a:gd name="connsiteY15" fmla="*/ 438150 h 523875"/>
              <a:gd name="connsiteX16" fmla="*/ 447675 w 514350"/>
              <a:gd name="connsiteY16" fmla="*/ 45720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4350" h="523875">
                <a:moveTo>
                  <a:pt x="257175" y="266700"/>
                </a:moveTo>
                <a:cubicBezTo>
                  <a:pt x="330518" y="266700"/>
                  <a:pt x="390525" y="206693"/>
                  <a:pt x="390525" y="133350"/>
                </a:cubicBezTo>
                <a:cubicBezTo>
                  <a:pt x="390525" y="60008"/>
                  <a:pt x="330518" y="0"/>
                  <a:pt x="257175" y="0"/>
                </a:cubicBezTo>
                <a:cubicBezTo>
                  <a:pt x="183833" y="0"/>
                  <a:pt x="123825" y="60008"/>
                  <a:pt x="123825" y="133350"/>
                </a:cubicBezTo>
                <a:cubicBezTo>
                  <a:pt x="123825" y="206693"/>
                  <a:pt x="183833" y="266700"/>
                  <a:pt x="257175" y="266700"/>
                </a:cubicBezTo>
                <a:close/>
                <a:moveTo>
                  <a:pt x="438150" y="333375"/>
                </a:moveTo>
                <a:lnTo>
                  <a:pt x="76200" y="333375"/>
                </a:lnTo>
                <a:cubicBezTo>
                  <a:pt x="34290" y="333375"/>
                  <a:pt x="0" y="367665"/>
                  <a:pt x="0" y="409575"/>
                </a:cubicBezTo>
                <a:lnTo>
                  <a:pt x="0" y="523875"/>
                </a:lnTo>
                <a:lnTo>
                  <a:pt x="514350" y="523875"/>
                </a:lnTo>
                <a:lnTo>
                  <a:pt x="514350" y="409575"/>
                </a:lnTo>
                <a:cubicBezTo>
                  <a:pt x="514350" y="367665"/>
                  <a:pt x="480060" y="333375"/>
                  <a:pt x="438150" y="333375"/>
                </a:cubicBezTo>
                <a:close/>
                <a:moveTo>
                  <a:pt x="447675" y="457200"/>
                </a:moveTo>
                <a:lnTo>
                  <a:pt x="333375" y="457200"/>
                </a:lnTo>
                <a:lnTo>
                  <a:pt x="333375" y="438150"/>
                </a:lnTo>
                <a:lnTo>
                  <a:pt x="447675" y="438150"/>
                </a:lnTo>
                <a:lnTo>
                  <a:pt x="447675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3" name="圆角矩形 3"/>
          <p:cNvSpPr/>
          <p:nvPr/>
        </p:nvSpPr>
        <p:spPr>
          <a:xfrm>
            <a:off x="2580123" y="1731324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9" name="曲线连接符 33"/>
          <p:cNvCxnSpPr>
            <a:stCxn id="13" idx="1"/>
            <a:endCxn id="11" idx="3"/>
          </p:cNvCxnSpPr>
          <p:nvPr/>
        </p:nvCxnSpPr>
        <p:spPr>
          <a:xfrm rot="10800000" flipV="1">
            <a:off x="1265255" y="2397725"/>
            <a:ext cx="1314868" cy="1518623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曲线连接符 35"/>
          <p:cNvCxnSpPr>
            <a:endCxn id="11" idx="3"/>
          </p:cNvCxnSpPr>
          <p:nvPr/>
        </p:nvCxnSpPr>
        <p:spPr>
          <a:xfrm rot="10800000">
            <a:off x="1265255" y="3916349"/>
            <a:ext cx="1546148" cy="1298482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37"/>
          <p:cNvCxnSpPr>
            <a:endCxn id="11" idx="3"/>
          </p:cNvCxnSpPr>
          <p:nvPr/>
        </p:nvCxnSpPr>
        <p:spPr>
          <a:xfrm rot="10800000">
            <a:off x="1265256" y="3916349"/>
            <a:ext cx="1542597" cy="4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6005899" y="2418689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6005899" y="3717172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6005899" y="5084234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2580122" y="2240865"/>
            <a:ext cx="0" cy="218491"/>
          </a:xfrm>
          <a:prstGeom prst="line">
            <a:avLst/>
          </a:prstGeom>
          <a:ln w="508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圆角矩形 3"/>
          <p:cNvSpPr/>
          <p:nvPr userDrawn="1"/>
        </p:nvSpPr>
        <p:spPr>
          <a:xfrm>
            <a:off x="2568168" y="3184050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51" name="直接连接符 50"/>
          <p:cNvCxnSpPr/>
          <p:nvPr userDrawn="1"/>
        </p:nvCxnSpPr>
        <p:spPr>
          <a:xfrm>
            <a:off x="2568167" y="3793174"/>
            <a:ext cx="0" cy="218491"/>
          </a:xfrm>
          <a:prstGeom prst="line">
            <a:avLst/>
          </a:prstGeom>
          <a:ln w="50800" cap="rnd">
            <a:solidFill>
              <a:schemeClr val="accent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圆角矩形 3"/>
          <p:cNvSpPr/>
          <p:nvPr userDrawn="1"/>
        </p:nvSpPr>
        <p:spPr>
          <a:xfrm>
            <a:off x="2563385" y="4636785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55" name="直接连接符 54"/>
          <p:cNvCxnSpPr/>
          <p:nvPr userDrawn="1"/>
        </p:nvCxnSpPr>
        <p:spPr>
          <a:xfrm>
            <a:off x="2563385" y="5146326"/>
            <a:ext cx="0" cy="218491"/>
          </a:xfrm>
          <a:prstGeom prst="line">
            <a:avLst/>
          </a:prstGeom>
          <a:ln w="50800" cap="rnd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2612035" y="1771280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3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2610028" y="3227371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4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2608016" y="4683459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5" name="圆角矩形 3"/>
          <p:cNvSpPr/>
          <p:nvPr userDrawn="1"/>
        </p:nvSpPr>
        <p:spPr>
          <a:xfrm>
            <a:off x="7292643" y="1738874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16" name="直接箭头连接符 115"/>
          <p:cNvCxnSpPr/>
          <p:nvPr userDrawn="1"/>
        </p:nvCxnSpPr>
        <p:spPr>
          <a:xfrm>
            <a:off x="10718420" y="2426239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 userDrawn="1"/>
        </p:nvCxnSpPr>
        <p:spPr>
          <a:xfrm>
            <a:off x="10718420" y="3724722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/>
          <p:nvPr userDrawn="1"/>
        </p:nvCxnSpPr>
        <p:spPr>
          <a:xfrm>
            <a:off x="10718420" y="5091784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/>
          <p:nvPr userDrawn="1"/>
        </p:nvCxnSpPr>
        <p:spPr>
          <a:xfrm>
            <a:off x="7292643" y="2248415"/>
            <a:ext cx="0" cy="218491"/>
          </a:xfrm>
          <a:prstGeom prst="line">
            <a:avLst/>
          </a:prstGeom>
          <a:ln w="508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圆角矩形 3"/>
          <p:cNvSpPr/>
          <p:nvPr userDrawn="1"/>
        </p:nvSpPr>
        <p:spPr>
          <a:xfrm>
            <a:off x="7280689" y="3191600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21" name="直接连接符 120"/>
          <p:cNvCxnSpPr/>
          <p:nvPr userDrawn="1"/>
        </p:nvCxnSpPr>
        <p:spPr>
          <a:xfrm>
            <a:off x="7280688" y="3800724"/>
            <a:ext cx="0" cy="218491"/>
          </a:xfrm>
          <a:prstGeom prst="line">
            <a:avLst/>
          </a:prstGeom>
          <a:ln w="50800" cap="rnd">
            <a:solidFill>
              <a:schemeClr val="accent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圆角矩形 3"/>
          <p:cNvSpPr/>
          <p:nvPr userDrawn="1"/>
        </p:nvSpPr>
        <p:spPr>
          <a:xfrm>
            <a:off x="7275906" y="4644335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23" name="直接连接符 122"/>
          <p:cNvCxnSpPr/>
          <p:nvPr userDrawn="1"/>
        </p:nvCxnSpPr>
        <p:spPr>
          <a:xfrm>
            <a:off x="7275905" y="5153876"/>
            <a:ext cx="0" cy="218491"/>
          </a:xfrm>
          <a:prstGeom prst="line">
            <a:avLst/>
          </a:prstGeom>
          <a:ln w="50800" cap="rnd">
            <a:solidFill>
              <a:schemeClr val="accent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7324556" y="1778830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25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7322549" y="3234921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26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7320537" y="4691009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3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4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5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402867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37900" y="1393688"/>
            <a:ext cx="368539" cy="346247"/>
            <a:chOff x="3866383" y="1968240"/>
            <a:chExt cx="444222" cy="444220"/>
          </a:xfrm>
        </p:grpSpPr>
        <p:sp>
          <p:nvSpPr>
            <p:cNvPr id="23" name="椭圆 22"/>
            <p:cNvSpPr/>
            <p:nvPr/>
          </p:nvSpPr>
          <p:spPr>
            <a:xfrm>
              <a:off x="3866383" y="1968240"/>
              <a:ext cx="444222" cy="444220"/>
            </a:xfrm>
            <a:prstGeom prst="ellipse">
              <a:avLst/>
            </a:prstGeom>
            <a:solidFill>
              <a:schemeClr val="accent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4" name="任意多边形 13"/>
            <p:cNvSpPr/>
            <p:nvPr/>
          </p:nvSpPr>
          <p:spPr bwMode="auto">
            <a:xfrm>
              <a:off x="3985714" y="2101045"/>
              <a:ext cx="205561" cy="154170"/>
            </a:xfrm>
            <a:custGeom>
              <a:avLst/>
              <a:gdLst>
                <a:gd name="connsiteX0" fmla="*/ 505433 w 533400"/>
                <a:gd name="connsiteY0" fmla="*/ 621 h 400050"/>
                <a:gd name="connsiteX1" fmla="*/ 534008 w 533400"/>
                <a:gd name="connsiteY1" fmla="*/ 29196 h 400050"/>
                <a:gd name="connsiteX2" fmla="*/ 534008 w 533400"/>
                <a:gd name="connsiteY2" fmla="*/ 372096 h 400050"/>
                <a:gd name="connsiteX3" fmla="*/ 505433 w 533400"/>
                <a:gd name="connsiteY3" fmla="*/ 400671 h 400050"/>
                <a:gd name="connsiteX4" fmla="*/ 29183 w 533400"/>
                <a:gd name="connsiteY4" fmla="*/ 400671 h 400050"/>
                <a:gd name="connsiteX5" fmla="*/ 608 w 533400"/>
                <a:gd name="connsiteY5" fmla="*/ 372096 h 400050"/>
                <a:gd name="connsiteX6" fmla="*/ 608 w 533400"/>
                <a:gd name="connsiteY6" fmla="*/ 29196 h 400050"/>
                <a:gd name="connsiteX7" fmla="*/ 29183 w 533400"/>
                <a:gd name="connsiteY7" fmla="*/ 621 h 400050"/>
                <a:gd name="connsiteX8" fmla="*/ 505433 w 533400"/>
                <a:gd name="connsiteY8" fmla="*/ 621 h 400050"/>
                <a:gd name="connsiteX9" fmla="*/ 391419 w 533400"/>
                <a:gd name="connsiteY9" fmla="*/ 198646 h 400050"/>
                <a:gd name="connsiteX10" fmla="*/ 351414 w 533400"/>
                <a:gd name="connsiteY10" fmla="*/ 204170 h 400050"/>
                <a:gd name="connsiteX11" fmla="*/ 351414 w 533400"/>
                <a:gd name="connsiteY11" fmla="*/ 204170 h 400050"/>
                <a:gd name="connsiteX12" fmla="*/ 267118 w 533400"/>
                <a:gd name="connsiteY12" fmla="*/ 315613 h 400050"/>
                <a:gd name="connsiteX13" fmla="*/ 264641 w 533400"/>
                <a:gd name="connsiteY13" fmla="*/ 318470 h 400050"/>
                <a:gd name="connsiteX14" fmla="*/ 224255 w 533400"/>
                <a:gd name="connsiteY14" fmla="*/ 318756 h 400050"/>
                <a:gd name="connsiteX15" fmla="*/ 224255 w 533400"/>
                <a:gd name="connsiteY15" fmla="*/ 318756 h 400050"/>
                <a:gd name="connsiteX16" fmla="*/ 162152 w 533400"/>
                <a:gd name="connsiteY16" fmla="*/ 257415 h 400050"/>
                <a:gd name="connsiteX17" fmla="*/ 160247 w 533400"/>
                <a:gd name="connsiteY17" fmla="*/ 255701 h 400050"/>
                <a:gd name="connsiteX18" fmla="*/ 120052 w 533400"/>
                <a:gd name="connsiteY18" fmla="*/ 259606 h 400050"/>
                <a:gd name="connsiteX19" fmla="*/ 120052 w 533400"/>
                <a:gd name="connsiteY19" fmla="*/ 259606 h 400050"/>
                <a:gd name="connsiteX20" fmla="*/ 32517 w 533400"/>
                <a:gd name="connsiteY20" fmla="*/ 366095 h 400050"/>
                <a:gd name="connsiteX21" fmla="*/ 30326 w 533400"/>
                <a:gd name="connsiteY21" fmla="*/ 372096 h 400050"/>
                <a:gd name="connsiteX22" fmla="*/ 39851 w 533400"/>
                <a:gd name="connsiteY22" fmla="*/ 381621 h 400050"/>
                <a:gd name="connsiteX23" fmla="*/ 39851 w 533400"/>
                <a:gd name="connsiteY23" fmla="*/ 381621 h 400050"/>
                <a:gd name="connsiteX24" fmla="*/ 497242 w 533400"/>
                <a:gd name="connsiteY24" fmla="*/ 381621 h 400050"/>
                <a:gd name="connsiteX25" fmla="*/ 502480 w 533400"/>
                <a:gd name="connsiteY25" fmla="*/ 380002 h 400050"/>
                <a:gd name="connsiteX26" fmla="*/ 505147 w 533400"/>
                <a:gd name="connsiteY26" fmla="*/ 366762 h 400050"/>
                <a:gd name="connsiteX27" fmla="*/ 505147 w 533400"/>
                <a:gd name="connsiteY27" fmla="*/ 366762 h 400050"/>
                <a:gd name="connsiteX28" fmla="*/ 397991 w 533400"/>
                <a:gd name="connsiteY28" fmla="*/ 205504 h 400050"/>
                <a:gd name="connsiteX29" fmla="*/ 391419 w 533400"/>
                <a:gd name="connsiteY29" fmla="*/ 198646 h 400050"/>
                <a:gd name="connsiteX30" fmla="*/ 95858 w 533400"/>
                <a:gd name="connsiteY30" fmla="*/ 57771 h 400050"/>
                <a:gd name="connsiteX31" fmla="*/ 57758 w 533400"/>
                <a:gd name="connsiteY31" fmla="*/ 95871 h 400050"/>
                <a:gd name="connsiteX32" fmla="*/ 95858 w 533400"/>
                <a:gd name="connsiteY32" fmla="*/ 133971 h 400050"/>
                <a:gd name="connsiteX33" fmla="*/ 133958 w 533400"/>
                <a:gd name="connsiteY33" fmla="*/ 95871 h 400050"/>
                <a:gd name="connsiteX34" fmla="*/ 95858 w 533400"/>
                <a:gd name="connsiteY34" fmla="*/ 5777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33400" h="400050">
                  <a:moveTo>
                    <a:pt x="505433" y="621"/>
                  </a:moveTo>
                  <a:cubicBezTo>
                    <a:pt x="521245" y="621"/>
                    <a:pt x="534008" y="13385"/>
                    <a:pt x="534008" y="29196"/>
                  </a:cubicBezTo>
                  <a:lnTo>
                    <a:pt x="534008" y="372096"/>
                  </a:lnTo>
                  <a:cubicBezTo>
                    <a:pt x="534008" y="387907"/>
                    <a:pt x="521245" y="400671"/>
                    <a:pt x="505433" y="400671"/>
                  </a:cubicBezTo>
                  <a:lnTo>
                    <a:pt x="29183" y="400671"/>
                  </a:lnTo>
                  <a:cubicBezTo>
                    <a:pt x="13371" y="400671"/>
                    <a:pt x="608" y="387907"/>
                    <a:pt x="608" y="372096"/>
                  </a:cubicBezTo>
                  <a:lnTo>
                    <a:pt x="608" y="29196"/>
                  </a:lnTo>
                  <a:cubicBezTo>
                    <a:pt x="608" y="13385"/>
                    <a:pt x="13371" y="621"/>
                    <a:pt x="29183" y="621"/>
                  </a:cubicBezTo>
                  <a:lnTo>
                    <a:pt x="505433" y="621"/>
                  </a:lnTo>
                  <a:close/>
                  <a:moveTo>
                    <a:pt x="391419" y="198646"/>
                  </a:moveTo>
                  <a:cubicBezTo>
                    <a:pt x="378846" y="189121"/>
                    <a:pt x="360939" y="191597"/>
                    <a:pt x="351414" y="204170"/>
                  </a:cubicBezTo>
                  <a:lnTo>
                    <a:pt x="351414" y="204170"/>
                  </a:lnTo>
                  <a:lnTo>
                    <a:pt x="267118" y="315613"/>
                  </a:lnTo>
                  <a:cubicBezTo>
                    <a:pt x="266355" y="316660"/>
                    <a:pt x="265498" y="317518"/>
                    <a:pt x="264641" y="318470"/>
                  </a:cubicBezTo>
                  <a:cubicBezTo>
                    <a:pt x="253592" y="329710"/>
                    <a:pt x="235495" y="329805"/>
                    <a:pt x="224255" y="318756"/>
                  </a:cubicBezTo>
                  <a:lnTo>
                    <a:pt x="224255" y="318756"/>
                  </a:lnTo>
                  <a:lnTo>
                    <a:pt x="162152" y="257415"/>
                  </a:lnTo>
                  <a:cubicBezTo>
                    <a:pt x="161485" y="256844"/>
                    <a:pt x="160914" y="256177"/>
                    <a:pt x="160247" y="255701"/>
                  </a:cubicBezTo>
                  <a:cubicBezTo>
                    <a:pt x="148055" y="245699"/>
                    <a:pt x="130053" y="247414"/>
                    <a:pt x="120052" y="259606"/>
                  </a:cubicBezTo>
                  <a:lnTo>
                    <a:pt x="120052" y="259606"/>
                  </a:lnTo>
                  <a:lnTo>
                    <a:pt x="32517" y="366095"/>
                  </a:lnTo>
                  <a:cubicBezTo>
                    <a:pt x="31088" y="367810"/>
                    <a:pt x="30326" y="369905"/>
                    <a:pt x="30326" y="372096"/>
                  </a:cubicBezTo>
                  <a:cubicBezTo>
                    <a:pt x="30326" y="377335"/>
                    <a:pt x="34612" y="381621"/>
                    <a:pt x="39851" y="381621"/>
                  </a:cubicBezTo>
                  <a:lnTo>
                    <a:pt x="39851" y="381621"/>
                  </a:lnTo>
                  <a:lnTo>
                    <a:pt x="497242" y="381621"/>
                  </a:lnTo>
                  <a:cubicBezTo>
                    <a:pt x="499146" y="381621"/>
                    <a:pt x="500956" y="381050"/>
                    <a:pt x="502480" y="380002"/>
                  </a:cubicBezTo>
                  <a:cubicBezTo>
                    <a:pt x="506862" y="377049"/>
                    <a:pt x="508005" y="371144"/>
                    <a:pt x="505147" y="366762"/>
                  </a:cubicBezTo>
                  <a:lnTo>
                    <a:pt x="505147" y="366762"/>
                  </a:lnTo>
                  <a:lnTo>
                    <a:pt x="397991" y="205504"/>
                  </a:lnTo>
                  <a:cubicBezTo>
                    <a:pt x="396181" y="202932"/>
                    <a:pt x="393990" y="200551"/>
                    <a:pt x="391419" y="198646"/>
                  </a:cubicBezTo>
                  <a:close/>
                  <a:moveTo>
                    <a:pt x="95858" y="57771"/>
                  </a:moveTo>
                  <a:cubicBezTo>
                    <a:pt x="74808" y="57771"/>
                    <a:pt x="57758" y="74821"/>
                    <a:pt x="57758" y="95871"/>
                  </a:cubicBezTo>
                  <a:cubicBezTo>
                    <a:pt x="57758" y="116921"/>
                    <a:pt x="74808" y="133971"/>
                    <a:pt x="95858" y="133971"/>
                  </a:cubicBezTo>
                  <a:cubicBezTo>
                    <a:pt x="116908" y="133971"/>
                    <a:pt x="133958" y="116921"/>
                    <a:pt x="133958" y="95871"/>
                  </a:cubicBezTo>
                  <a:cubicBezTo>
                    <a:pt x="133958" y="74821"/>
                    <a:pt x="116908" y="57771"/>
                    <a:pt x="95858" y="5777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/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7" name="圆角矩形 55"/>
          <p:cNvSpPr/>
          <p:nvPr/>
        </p:nvSpPr>
        <p:spPr>
          <a:xfrm>
            <a:off x="2694451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8" name="圆角矩形 62"/>
          <p:cNvSpPr/>
          <p:nvPr/>
        </p:nvSpPr>
        <p:spPr>
          <a:xfrm>
            <a:off x="4986035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圆角矩形 69"/>
          <p:cNvSpPr/>
          <p:nvPr/>
        </p:nvSpPr>
        <p:spPr>
          <a:xfrm>
            <a:off x="7277620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" name="圆角矩形 76"/>
          <p:cNvSpPr/>
          <p:nvPr/>
        </p:nvSpPr>
        <p:spPr>
          <a:xfrm>
            <a:off x="9569203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821069" y="1393688"/>
            <a:ext cx="368539" cy="346247"/>
            <a:chOff x="7881396" y="1968240"/>
            <a:chExt cx="444222" cy="444220"/>
          </a:xfrm>
        </p:grpSpPr>
        <p:sp>
          <p:nvSpPr>
            <p:cNvPr id="21" name="椭圆 20"/>
            <p:cNvSpPr/>
            <p:nvPr/>
          </p:nvSpPr>
          <p:spPr>
            <a:xfrm>
              <a:off x="7881396" y="1968240"/>
              <a:ext cx="444222" cy="444220"/>
            </a:xfrm>
            <a:prstGeom prst="ellipse">
              <a:avLst/>
            </a:prstGeom>
            <a:solidFill>
              <a:schemeClr val="accent2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2" name="任意多边形 102"/>
            <p:cNvSpPr/>
            <p:nvPr/>
          </p:nvSpPr>
          <p:spPr bwMode="auto">
            <a:xfrm>
              <a:off x="8030560" y="2075350"/>
              <a:ext cx="168853" cy="205560"/>
            </a:xfrm>
            <a:custGeom>
              <a:avLst/>
              <a:gdLst>
                <a:gd name="connsiteX0" fmla="*/ 283816 w 438150"/>
                <a:gd name="connsiteY0" fmla="*/ 621 h 533400"/>
                <a:gd name="connsiteX1" fmla="*/ 286102 w 438150"/>
                <a:gd name="connsiteY1" fmla="*/ 716 h 533400"/>
                <a:gd name="connsiteX2" fmla="*/ 286102 w 438150"/>
                <a:gd name="connsiteY2" fmla="*/ 124446 h 533400"/>
                <a:gd name="connsiteX3" fmla="*/ 286197 w 438150"/>
                <a:gd name="connsiteY3" fmla="*/ 126160 h 533400"/>
                <a:gd name="connsiteX4" fmla="*/ 314677 w 438150"/>
                <a:gd name="connsiteY4" fmla="*/ 153021 h 533400"/>
                <a:gd name="connsiteX5" fmla="*/ 314677 w 438150"/>
                <a:gd name="connsiteY5" fmla="*/ 153021 h 533400"/>
                <a:gd name="connsiteX6" fmla="*/ 438407 w 438150"/>
                <a:gd name="connsiteY6" fmla="*/ 153021 h 533400"/>
                <a:gd name="connsiteX7" fmla="*/ 438502 w 438150"/>
                <a:gd name="connsiteY7" fmla="*/ 155307 h 533400"/>
                <a:gd name="connsiteX8" fmla="*/ 438502 w 438150"/>
                <a:gd name="connsiteY8" fmla="*/ 505446 h 533400"/>
                <a:gd name="connsiteX9" fmla="*/ 409927 w 438150"/>
                <a:gd name="connsiteY9" fmla="*/ 534021 h 533400"/>
                <a:gd name="connsiteX10" fmla="*/ 28927 w 438150"/>
                <a:gd name="connsiteY10" fmla="*/ 534021 h 533400"/>
                <a:gd name="connsiteX11" fmla="*/ 352 w 438150"/>
                <a:gd name="connsiteY11" fmla="*/ 505446 h 533400"/>
                <a:gd name="connsiteX12" fmla="*/ 352 w 438150"/>
                <a:gd name="connsiteY12" fmla="*/ 29196 h 533400"/>
                <a:gd name="connsiteX13" fmla="*/ 28927 w 438150"/>
                <a:gd name="connsiteY13" fmla="*/ 621 h 533400"/>
                <a:gd name="connsiteX14" fmla="*/ 283816 w 438150"/>
                <a:gd name="connsiteY14" fmla="*/ 621 h 533400"/>
                <a:gd name="connsiteX15" fmla="*/ 248002 w 438150"/>
                <a:gd name="connsiteY15" fmla="*/ 200646 h 533400"/>
                <a:gd name="connsiteX16" fmla="*/ 152752 w 438150"/>
                <a:gd name="connsiteY16" fmla="*/ 200646 h 533400"/>
                <a:gd name="connsiteX17" fmla="*/ 152752 w 438150"/>
                <a:gd name="connsiteY17" fmla="*/ 410196 h 533400"/>
                <a:gd name="connsiteX18" fmla="*/ 171802 w 438150"/>
                <a:gd name="connsiteY18" fmla="*/ 410196 h 533400"/>
                <a:gd name="connsiteX19" fmla="*/ 171802 w 438150"/>
                <a:gd name="connsiteY19" fmla="*/ 314946 h 533400"/>
                <a:gd name="connsiteX20" fmla="*/ 248002 w 438150"/>
                <a:gd name="connsiteY20" fmla="*/ 314946 h 533400"/>
                <a:gd name="connsiteX21" fmla="*/ 250098 w 438150"/>
                <a:gd name="connsiteY21" fmla="*/ 314946 h 533400"/>
                <a:gd name="connsiteX22" fmla="*/ 305152 w 438150"/>
                <a:gd name="connsiteY22" fmla="*/ 257796 h 533400"/>
                <a:gd name="connsiteX23" fmla="*/ 248002 w 438150"/>
                <a:gd name="connsiteY23" fmla="*/ 200646 h 533400"/>
                <a:gd name="connsiteX24" fmla="*/ 248002 w 438150"/>
                <a:gd name="connsiteY24" fmla="*/ 200646 h 533400"/>
                <a:gd name="connsiteX25" fmla="*/ 248002 w 438150"/>
                <a:gd name="connsiteY25" fmla="*/ 219696 h 533400"/>
                <a:gd name="connsiteX26" fmla="*/ 286102 w 438150"/>
                <a:gd name="connsiteY26" fmla="*/ 257796 h 533400"/>
                <a:gd name="connsiteX27" fmla="*/ 248002 w 438150"/>
                <a:gd name="connsiteY27" fmla="*/ 295896 h 533400"/>
                <a:gd name="connsiteX28" fmla="*/ 248002 w 438150"/>
                <a:gd name="connsiteY28" fmla="*/ 295896 h 533400"/>
                <a:gd name="connsiteX29" fmla="*/ 171802 w 438150"/>
                <a:gd name="connsiteY29" fmla="*/ 295896 h 533400"/>
                <a:gd name="connsiteX30" fmla="*/ 171802 w 438150"/>
                <a:gd name="connsiteY30" fmla="*/ 219696 h 533400"/>
                <a:gd name="connsiteX31" fmla="*/ 248002 w 438150"/>
                <a:gd name="connsiteY31" fmla="*/ 219696 h 533400"/>
                <a:gd name="connsiteX32" fmla="*/ 428977 w 438150"/>
                <a:gd name="connsiteY32" fmla="*/ 133971 h 533400"/>
                <a:gd name="connsiteX33" fmla="*/ 314677 w 438150"/>
                <a:gd name="connsiteY33" fmla="*/ 133971 h 533400"/>
                <a:gd name="connsiteX34" fmla="*/ 313534 w 438150"/>
                <a:gd name="connsiteY34" fmla="*/ 133876 h 533400"/>
                <a:gd name="connsiteX35" fmla="*/ 305152 w 438150"/>
                <a:gd name="connsiteY35" fmla="*/ 124446 h 533400"/>
                <a:gd name="connsiteX36" fmla="*/ 305152 w 438150"/>
                <a:gd name="connsiteY36" fmla="*/ 124446 h 533400"/>
                <a:gd name="connsiteX37" fmla="*/ 305152 w 438150"/>
                <a:gd name="connsiteY37" fmla="*/ 10146 h 533400"/>
                <a:gd name="connsiteX38" fmla="*/ 428977 w 438150"/>
                <a:gd name="connsiteY38" fmla="*/ 13397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38150" h="533400">
                  <a:moveTo>
                    <a:pt x="283816" y="621"/>
                  </a:moveTo>
                  <a:cubicBezTo>
                    <a:pt x="284578" y="621"/>
                    <a:pt x="285340" y="621"/>
                    <a:pt x="286102" y="716"/>
                  </a:cubicBezTo>
                  <a:lnTo>
                    <a:pt x="286102" y="124446"/>
                  </a:lnTo>
                  <a:lnTo>
                    <a:pt x="286197" y="126160"/>
                  </a:lnTo>
                  <a:cubicBezTo>
                    <a:pt x="287055" y="141115"/>
                    <a:pt x="299532" y="153021"/>
                    <a:pt x="314677" y="153021"/>
                  </a:cubicBezTo>
                  <a:lnTo>
                    <a:pt x="314677" y="153021"/>
                  </a:lnTo>
                  <a:lnTo>
                    <a:pt x="438407" y="153021"/>
                  </a:lnTo>
                  <a:cubicBezTo>
                    <a:pt x="438502" y="153783"/>
                    <a:pt x="438502" y="154545"/>
                    <a:pt x="438502" y="155307"/>
                  </a:cubicBezTo>
                  <a:lnTo>
                    <a:pt x="438502" y="505446"/>
                  </a:lnTo>
                  <a:cubicBezTo>
                    <a:pt x="438502" y="521257"/>
                    <a:pt x="425739" y="534021"/>
                    <a:pt x="409927" y="534021"/>
                  </a:cubicBezTo>
                  <a:lnTo>
                    <a:pt x="28927" y="534021"/>
                  </a:lnTo>
                  <a:cubicBezTo>
                    <a:pt x="13115" y="534021"/>
                    <a:pt x="352" y="521257"/>
                    <a:pt x="352" y="505446"/>
                  </a:cubicBezTo>
                  <a:lnTo>
                    <a:pt x="352" y="29196"/>
                  </a:lnTo>
                  <a:cubicBezTo>
                    <a:pt x="352" y="13385"/>
                    <a:pt x="13115" y="621"/>
                    <a:pt x="28927" y="621"/>
                  </a:cubicBezTo>
                  <a:lnTo>
                    <a:pt x="283816" y="621"/>
                  </a:lnTo>
                  <a:close/>
                  <a:moveTo>
                    <a:pt x="248002" y="200646"/>
                  </a:moveTo>
                  <a:lnTo>
                    <a:pt x="152752" y="200646"/>
                  </a:lnTo>
                  <a:lnTo>
                    <a:pt x="152752" y="410196"/>
                  </a:lnTo>
                  <a:lnTo>
                    <a:pt x="171802" y="410196"/>
                  </a:lnTo>
                  <a:lnTo>
                    <a:pt x="171802" y="314946"/>
                  </a:lnTo>
                  <a:lnTo>
                    <a:pt x="248002" y="314946"/>
                  </a:lnTo>
                  <a:lnTo>
                    <a:pt x="250098" y="314946"/>
                  </a:lnTo>
                  <a:cubicBezTo>
                    <a:pt x="280673" y="313803"/>
                    <a:pt x="305152" y="288657"/>
                    <a:pt x="305152" y="257796"/>
                  </a:cubicBezTo>
                  <a:cubicBezTo>
                    <a:pt x="305152" y="226268"/>
                    <a:pt x="279530" y="200646"/>
                    <a:pt x="248002" y="200646"/>
                  </a:cubicBezTo>
                  <a:lnTo>
                    <a:pt x="248002" y="200646"/>
                  </a:lnTo>
                  <a:close/>
                  <a:moveTo>
                    <a:pt x="248002" y="219696"/>
                  </a:moveTo>
                  <a:cubicBezTo>
                    <a:pt x="269052" y="219696"/>
                    <a:pt x="286102" y="236746"/>
                    <a:pt x="286102" y="257796"/>
                  </a:cubicBezTo>
                  <a:cubicBezTo>
                    <a:pt x="286102" y="278846"/>
                    <a:pt x="269052" y="295896"/>
                    <a:pt x="248002" y="295896"/>
                  </a:cubicBezTo>
                  <a:lnTo>
                    <a:pt x="248002" y="295896"/>
                  </a:lnTo>
                  <a:lnTo>
                    <a:pt x="171802" y="295896"/>
                  </a:lnTo>
                  <a:lnTo>
                    <a:pt x="171802" y="219696"/>
                  </a:lnTo>
                  <a:lnTo>
                    <a:pt x="248002" y="219696"/>
                  </a:lnTo>
                  <a:close/>
                  <a:moveTo>
                    <a:pt x="428977" y="133971"/>
                  </a:moveTo>
                  <a:lnTo>
                    <a:pt x="314677" y="133971"/>
                  </a:lnTo>
                  <a:lnTo>
                    <a:pt x="313534" y="133876"/>
                  </a:lnTo>
                  <a:cubicBezTo>
                    <a:pt x="308772" y="133304"/>
                    <a:pt x="305152" y="129304"/>
                    <a:pt x="305152" y="124446"/>
                  </a:cubicBezTo>
                  <a:lnTo>
                    <a:pt x="305152" y="124446"/>
                  </a:lnTo>
                  <a:lnTo>
                    <a:pt x="305152" y="10146"/>
                  </a:lnTo>
                  <a:lnTo>
                    <a:pt x="428977" y="1339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404236" y="1393688"/>
            <a:ext cx="368539" cy="346247"/>
            <a:chOff x="6275392" y="1968240"/>
            <a:chExt cx="444222" cy="444220"/>
          </a:xfrm>
        </p:grpSpPr>
        <p:sp>
          <p:nvSpPr>
            <p:cNvPr id="19" name="椭圆 18"/>
            <p:cNvSpPr/>
            <p:nvPr/>
          </p:nvSpPr>
          <p:spPr>
            <a:xfrm>
              <a:off x="6275392" y="1968240"/>
              <a:ext cx="444222" cy="444220"/>
            </a:xfrm>
            <a:prstGeom prst="ellipse">
              <a:avLst/>
            </a:prstGeom>
            <a:solidFill>
              <a:schemeClr val="accent4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0" name="任意多边形 105"/>
            <p:cNvSpPr/>
            <p:nvPr/>
          </p:nvSpPr>
          <p:spPr bwMode="auto">
            <a:xfrm>
              <a:off x="6383242" y="2108046"/>
              <a:ext cx="205561" cy="163687"/>
            </a:xfrm>
            <a:custGeom>
              <a:avLst/>
              <a:gdLst>
                <a:gd name="connsiteX0" fmla="*/ 486767 w 514350"/>
                <a:gd name="connsiteY0" fmla="*/ 621 h 409575"/>
                <a:gd name="connsiteX1" fmla="*/ 515342 w 514350"/>
                <a:gd name="connsiteY1" fmla="*/ 29196 h 409575"/>
                <a:gd name="connsiteX2" fmla="*/ 515342 w 514350"/>
                <a:gd name="connsiteY2" fmla="*/ 324471 h 409575"/>
                <a:gd name="connsiteX3" fmla="*/ 486767 w 514350"/>
                <a:gd name="connsiteY3" fmla="*/ 353046 h 409575"/>
                <a:gd name="connsiteX4" fmla="*/ 192159 w 514350"/>
                <a:gd name="connsiteY4" fmla="*/ 353046 h 409575"/>
                <a:gd name="connsiteX5" fmla="*/ 115387 w 514350"/>
                <a:gd name="connsiteY5" fmla="*/ 410196 h 409575"/>
                <a:gd name="connsiteX6" fmla="*/ 115387 w 514350"/>
                <a:gd name="connsiteY6" fmla="*/ 353046 h 409575"/>
                <a:gd name="connsiteX7" fmla="*/ 29567 w 514350"/>
                <a:gd name="connsiteY7" fmla="*/ 353046 h 409575"/>
                <a:gd name="connsiteX8" fmla="*/ 992 w 514350"/>
                <a:gd name="connsiteY8" fmla="*/ 324471 h 409575"/>
                <a:gd name="connsiteX9" fmla="*/ 992 w 514350"/>
                <a:gd name="connsiteY9" fmla="*/ 29196 h 409575"/>
                <a:gd name="connsiteX10" fmla="*/ 29567 w 514350"/>
                <a:gd name="connsiteY10" fmla="*/ 621 h 409575"/>
                <a:gd name="connsiteX11" fmla="*/ 486767 w 514350"/>
                <a:gd name="connsiteY11" fmla="*/ 621 h 409575"/>
                <a:gd name="connsiteX12" fmla="*/ 124817 w 514350"/>
                <a:gd name="connsiteY12" fmla="*/ 143496 h 409575"/>
                <a:gd name="connsiteX13" fmla="*/ 91480 w 514350"/>
                <a:gd name="connsiteY13" fmla="*/ 176834 h 409575"/>
                <a:gd name="connsiteX14" fmla="*/ 124817 w 514350"/>
                <a:gd name="connsiteY14" fmla="*/ 210171 h 409575"/>
                <a:gd name="connsiteX15" fmla="*/ 158155 w 514350"/>
                <a:gd name="connsiteY15" fmla="*/ 176834 h 409575"/>
                <a:gd name="connsiteX16" fmla="*/ 124817 w 514350"/>
                <a:gd name="connsiteY16" fmla="*/ 143496 h 409575"/>
                <a:gd name="connsiteX17" fmla="*/ 258167 w 514350"/>
                <a:gd name="connsiteY17" fmla="*/ 143496 h 409575"/>
                <a:gd name="connsiteX18" fmla="*/ 224830 w 514350"/>
                <a:gd name="connsiteY18" fmla="*/ 176834 h 409575"/>
                <a:gd name="connsiteX19" fmla="*/ 258167 w 514350"/>
                <a:gd name="connsiteY19" fmla="*/ 210171 h 409575"/>
                <a:gd name="connsiteX20" fmla="*/ 291505 w 514350"/>
                <a:gd name="connsiteY20" fmla="*/ 176834 h 409575"/>
                <a:gd name="connsiteX21" fmla="*/ 258167 w 514350"/>
                <a:gd name="connsiteY21" fmla="*/ 143496 h 409575"/>
                <a:gd name="connsiteX22" fmla="*/ 391517 w 514350"/>
                <a:gd name="connsiteY22" fmla="*/ 143496 h 409575"/>
                <a:gd name="connsiteX23" fmla="*/ 358180 w 514350"/>
                <a:gd name="connsiteY23" fmla="*/ 176834 h 409575"/>
                <a:gd name="connsiteX24" fmla="*/ 391517 w 514350"/>
                <a:gd name="connsiteY24" fmla="*/ 210171 h 409575"/>
                <a:gd name="connsiteX25" fmla="*/ 424855 w 514350"/>
                <a:gd name="connsiteY25" fmla="*/ 176834 h 409575"/>
                <a:gd name="connsiteX26" fmla="*/ 391517 w 514350"/>
                <a:gd name="connsiteY26" fmla="*/ 143496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4350" h="409575">
                  <a:moveTo>
                    <a:pt x="486767" y="621"/>
                  </a:moveTo>
                  <a:cubicBezTo>
                    <a:pt x="502579" y="621"/>
                    <a:pt x="515342" y="13385"/>
                    <a:pt x="515342" y="29196"/>
                  </a:cubicBezTo>
                  <a:lnTo>
                    <a:pt x="515342" y="324471"/>
                  </a:lnTo>
                  <a:cubicBezTo>
                    <a:pt x="515342" y="340282"/>
                    <a:pt x="502579" y="353046"/>
                    <a:pt x="486767" y="353046"/>
                  </a:cubicBezTo>
                  <a:lnTo>
                    <a:pt x="192159" y="353046"/>
                  </a:lnTo>
                  <a:lnTo>
                    <a:pt x="115387" y="410196"/>
                  </a:lnTo>
                  <a:lnTo>
                    <a:pt x="115387" y="353046"/>
                  </a:lnTo>
                  <a:lnTo>
                    <a:pt x="29567" y="353046"/>
                  </a:lnTo>
                  <a:cubicBezTo>
                    <a:pt x="13755" y="353046"/>
                    <a:pt x="992" y="340282"/>
                    <a:pt x="992" y="324471"/>
                  </a:cubicBezTo>
                  <a:lnTo>
                    <a:pt x="992" y="29196"/>
                  </a:lnTo>
                  <a:cubicBezTo>
                    <a:pt x="992" y="13385"/>
                    <a:pt x="13755" y="621"/>
                    <a:pt x="29567" y="621"/>
                  </a:cubicBezTo>
                  <a:lnTo>
                    <a:pt x="486767" y="621"/>
                  </a:lnTo>
                  <a:close/>
                  <a:moveTo>
                    <a:pt x="124817" y="143496"/>
                  </a:moveTo>
                  <a:cubicBezTo>
                    <a:pt x="106434" y="143496"/>
                    <a:pt x="91480" y="158450"/>
                    <a:pt x="91480" y="176834"/>
                  </a:cubicBezTo>
                  <a:cubicBezTo>
                    <a:pt x="91480" y="195217"/>
                    <a:pt x="106434" y="210171"/>
                    <a:pt x="124817" y="210171"/>
                  </a:cubicBezTo>
                  <a:cubicBezTo>
                    <a:pt x="143200" y="210171"/>
                    <a:pt x="158155" y="195217"/>
                    <a:pt x="158155" y="176834"/>
                  </a:cubicBezTo>
                  <a:cubicBezTo>
                    <a:pt x="158155" y="158450"/>
                    <a:pt x="143200" y="143496"/>
                    <a:pt x="124817" y="143496"/>
                  </a:cubicBezTo>
                  <a:close/>
                  <a:moveTo>
                    <a:pt x="258167" y="143496"/>
                  </a:moveTo>
                  <a:cubicBezTo>
                    <a:pt x="239784" y="143496"/>
                    <a:pt x="224830" y="158450"/>
                    <a:pt x="224830" y="176834"/>
                  </a:cubicBezTo>
                  <a:cubicBezTo>
                    <a:pt x="224830" y="195217"/>
                    <a:pt x="239784" y="210171"/>
                    <a:pt x="258167" y="210171"/>
                  </a:cubicBezTo>
                  <a:cubicBezTo>
                    <a:pt x="276550" y="210171"/>
                    <a:pt x="291505" y="195217"/>
                    <a:pt x="291505" y="176834"/>
                  </a:cubicBezTo>
                  <a:cubicBezTo>
                    <a:pt x="291505" y="158450"/>
                    <a:pt x="276550" y="143496"/>
                    <a:pt x="258167" y="143496"/>
                  </a:cubicBezTo>
                  <a:close/>
                  <a:moveTo>
                    <a:pt x="391517" y="143496"/>
                  </a:moveTo>
                  <a:cubicBezTo>
                    <a:pt x="373134" y="143496"/>
                    <a:pt x="358180" y="158450"/>
                    <a:pt x="358180" y="176834"/>
                  </a:cubicBezTo>
                  <a:cubicBezTo>
                    <a:pt x="358180" y="195217"/>
                    <a:pt x="373134" y="210171"/>
                    <a:pt x="391517" y="210171"/>
                  </a:cubicBezTo>
                  <a:cubicBezTo>
                    <a:pt x="409900" y="210171"/>
                    <a:pt x="424855" y="195217"/>
                    <a:pt x="424855" y="176834"/>
                  </a:cubicBezTo>
                  <a:cubicBezTo>
                    <a:pt x="424855" y="158450"/>
                    <a:pt x="409900" y="143496"/>
                    <a:pt x="391517" y="1434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529485" y="1393688"/>
            <a:ext cx="368539" cy="346247"/>
            <a:chOff x="5472389" y="1968240"/>
            <a:chExt cx="444222" cy="444220"/>
          </a:xfrm>
        </p:grpSpPr>
        <p:sp>
          <p:nvSpPr>
            <p:cNvPr id="17" name="椭圆 16"/>
            <p:cNvSpPr/>
            <p:nvPr/>
          </p:nvSpPr>
          <p:spPr>
            <a:xfrm>
              <a:off x="5472389" y="1968240"/>
              <a:ext cx="444222" cy="444220"/>
            </a:xfrm>
            <a:prstGeom prst="ellipse">
              <a:avLst/>
            </a:prstGeom>
            <a:solidFill>
              <a:schemeClr val="accent3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8" name="任意多边形 108"/>
            <p:cNvSpPr/>
            <p:nvPr/>
          </p:nvSpPr>
          <p:spPr bwMode="auto">
            <a:xfrm>
              <a:off x="5580239" y="2072307"/>
              <a:ext cx="205561" cy="187207"/>
            </a:xfrm>
            <a:custGeom>
              <a:avLst/>
              <a:gdLst>
                <a:gd name="connsiteX0" fmla="*/ 125329 w 533400"/>
                <a:gd name="connsiteY0" fmla="*/ 229221 h 485775"/>
                <a:gd name="connsiteX1" fmla="*/ 125329 w 533400"/>
                <a:gd name="connsiteY1" fmla="*/ 276846 h 485775"/>
                <a:gd name="connsiteX2" fmla="*/ 144379 w 533400"/>
                <a:gd name="connsiteY2" fmla="*/ 276846 h 485775"/>
                <a:gd name="connsiteX3" fmla="*/ 144379 w 533400"/>
                <a:gd name="connsiteY3" fmla="*/ 229221 h 485775"/>
                <a:gd name="connsiteX4" fmla="*/ 392029 w 533400"/>
                <a:gd name="connsiteY4" fmla="*/ 229221 h 485775"/>
                <a:gd name="connsiteX5" fmla="*/ 392029 w 533400"/>
                <a:gd name="connsiteY5" fmla="*/ 276846 h 485775"/>
                <a:gd name="connsiteX6" fmla="*/ 411079 w 533400"/>
                <a:gd name="connsiteY6" fmla="*/ 276846 h 485775"/>
                <a:gd name="connsiteX7" fmla="*/ 411079 w 533400"/>
                <a:gd name="connsiteY7" fmla="*/ 229221 h 485775"/>
                <a:gd name="connsiteX8" fmla="*/ 534904 w 533400"/>
                <a:gd name="connsiteY8" fmla="*/ 229221 h 485775"/>
                <a:gd name="connsiteX9" fmla="*/ 534904 w 533400"/>
                <a:gd name="connsiteY9" fmla="*/ 457821 h 485775"/>
                <a:gd name="connsiteX10" fmla="*/ 506329 w 533400"/>
                <a:gd name="connsiteY10" fmla="*/ 486396 h 485775"/>
                <a:gd name="connsiteX11" fmla="*/ 30079 w 533400"/>
                <a:gd name="connsiteY11" fmla="*/ 486396 h 485775"/>
                <a:gd name="connsiteX12" fmla="*/ 1504 w 533400"/>
                <a:gd name="connsiteY12" fmla="*/ 457821 h 485775"/>
                <a:gd name="connsiteX13" fmla="*/ 1504 w 533400"/>
                <a:gd name="connsiteY13" fmla="*/ 229221 h 485775"/>
                <a:gd name="connsiteX14" fmla="*/ 125329 w 533400"/>
                <a:gd name="connsiteY14" fmla="*/ 229221 h 485775"/>
                <a:gd name="connsiteX15" fmla="*/ 372979 w 533400"/>
                <a:gd name="connsiteY15" fmla="*/ 621 h 485775"/>
                <a:gd name="connsiteX16" fmla="*/ 411079 w 533400"/>
                <a:gd name="connsiteY16" fmla="*/ 36816 h 485775"/>
                <a:gd name="connsiteX17" fmla="*/ 411079 w 533400"/>
                <a:gd name="connsiteY17" fmla="*/ 38721 h 485775"/>
                <a:gd name="connsiteX18" fmla="*/ 411079 w 533400"/>
                <a:gd name="connsiteY18" fmla="*/ 114921 h 485775"/>
                <a:gd name="connsiteX19" fmla="*/ 506329 w 533400"/>
                <a:gd name="connsiteY19" fmla="*/ 114921 h 485775"/>
                <a:gd name="connsiteX20" fmla="*/ 534904 w 533400"/>
                <a:gd name="connsiteY20" fmla="*/ 143496 h 485775"/>
                <a:gd name="connsiteX21" fmla="*/ 534904 w 533400"/>
                <a:gd name="connsiteY21" fmla="*/ 210171 h 485775"/>
                <a:gd name="connsiteX22" fmla="*/ 1504 w 533400"/>
                <a:gd name="connsiteY22" fmla="*/ 210171 h 485775"/>
                <a:gd name="connsiteX23" fmla="*/ 1504 w 533400"/>
                <a:gd name="connsiteY23" fmla="*/ 143496 h 485775"/>
                <a:gd name="connsiteX24" fmla="*/ 30079 w 533400"/>
                <a:gd name="connsiteY24" fmla="*/ 114921 h 485775"/>
                <a:gd name="connsiteX25" fmla="*/ 125329 w 533400"/>
                <a:gd name="connsiteY25" fmla="*/ 114921 h 485775"/>
                <a:gd name="connsiteX26" fmla="*/ 125329 w 533400"/>
                <a:gd name="connsiteY26" fmla="*/ 38721 h 485775"/>
                <a:gd name="connsiteX27" fmla="*/ 161524 w 533400"/>
                <a:gd name="connsiteY27" fmla="*/ 621 h 485775"/>
                <a:gd name="connsiteX28" fmla="*/ 163429 w 533400"/>
                <a:gd name="connsiteY28" fmla="*/ 621 h 485775"/>
                <a:gd name="connsiteX29" fmla="*/ 372979 w 533400"/>
                <a:gd name="connsiteY29" fmla="*/ 621 h 485775"/>
                <a:gd name="connsiteX30" fmla="*/ 372979 w 533400"/>
                <a:gd name="connsiteY30" fmla="*/ 19671 h 485775"/>
                <a:gd name="connsiteX31" fmla="*/ 163429 w 533400"/>
                <a:gd name="connsiteY31" fmla="*/ 19671 h 485775"/>
                <a:gd name="connsiteX32" fmla="*/ 144474 w 533400"/>
                <a:gd name="connsiteY32" fmla="*/ 37292 h 485775"/>
                <a:gd name="connsiteX33" fmla="*/ 144379 w 533400"/>
                <a:gd name="connsiteY33" fmla="*/ 38721 h 485775"/>
                <a:gd name="connsiteX34" fmla="*/ 144379 w 533400"/>
                <a:gd name="connsiteY34" fmla="*/ 114921 h 485775"/>
                <a:gd name="connsiteX35" fmla="*/ 392029 w 533400"/>
                <a:gd name="connsiteY35" fmla="*/ 114921 h 485775"/>
                <a:gd name="connsiteX36" fmla="*/ 392029 w 533400"/>
                <a:gd name="connsiteY36" fmla="*/ 38721 h 485775"/>
                <a:gd name="connsiteX37" fmla="*/ 375836 w 533400"/>
                <a:gd name="connsiteY37" fmla="*/ 19862 h 485775"/>
                <a:gd name="connsiteX38" fmla="*/ 374408 w 533400"/>
                <a:gd name="connsiteY38" fmla="*/ 19671 h 485775"/>
                <a:gd name="connsiteX39" fmla="*/ 372979 w 533400"/>
                <a:gd name="connsiteY39" fmla="*/ 19671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33400" h="485775">
                  <a:moveTo>
                    <a:pt x="125329" y="229221"/>
                  </a:moveTo>
                  <a:lnTo>
                    <a:pt x="125329" y="276846"/>
                  </a:lnTo>
                  <a:lnTo>
                    <a:pt x="144379" y="276846"/>
                  </a:lnTo>
                  <a:lnTo>
                    <a:pt x="144379" y="229221"/>
                  </a:lnTo>
                  <a:lnTo>
                    <a:pt x="392029" y="229221"/>
                  </a:lnTo>
                  <a:lnTo>
                    <a:pt x="392029" y="276846"/>
                  </a:lnTo>
                  <a:lnTo>
                    <a:pt x="411079" y="276846"/>
                  </a:lnTo>
                  <a:lnTo>
                    <a:pt x="411079" y="229221"/>
                  </a:lnTo>
                  <a:lnTo>
                    <a:pt x="534904" y="229221"/>
                  </a:lnTo>
                  <a:lnTo>
                    <a:pt x="534904" y="457821"/>
                  </a:lnTo>
                  <a:cubicBezTo>
                    <a:pt x="534904" y="473632"/>
                    <a:pt x="522141" y="486396"/>
                    <a:pt x="506329" y="486396"/>
                  </a:cubicBezTo>
                  <a:lnTo>
                    <a:pt x="30079" y="486396"/>
                  </a:lnTo>
                  <a:cubicBezTo>
                    <a:pt x="14267" y="486396"/>
                    <a:pt x="1504" y="473632"/>
                    <a:pt x="1504" y="457821"/>
                  </a:cubicBezTo>
                  <a:lnTo>
                    <a:pt x="1504" y="229221"/>
                  </a:lnTo>
                  <a:lnTo>
                    <a:pt x="125329" y="229221"/>
                  </a:lnTo>
                  <a:close/>
                  <a:moveTo>
                    <a:pt x="372979" y="621"/>
                  </a:moveTo>
                  <a:cubicBezTo>
                    <a:pt x="393363" y="621"/>
                    <a:pt x="410031" y="16623"/>
                    <a:pt x="411079" y="36816"/>
                  </a:cubicBezTo>
                  <a:lnTo>
                    <a:pt x="411079" y="38721"/>
                  </a:lnTo>
                  <a:lnTo>
                    <a:pt x="411079" y="114921"/>
                  </a:lnTo>
                  <a:lnTo>
                    <a:pt x="506329" y="114921"/>
                  </a:lnTo>
                  <a:cubicBezTo>
                    <a:pt x="522141" y="114921"/>
                    <a:pt x="534904" y="127685"/>
                    <a:pt x="534904" y="143496"/>
                  </a:cubicBezTo>
                  <a:lnTo>
                    <a:pt x="534904" y="210171"/>
                  </a:lnTo>
                  <a:lnTo>
                    <a:pt x="1504" y="210171"/>
                  </a:lnTo>
                  <a:lnTo>
                    <a:pt x="1504" y="143496"/>
                  </a:lnTo>
                  <a:cubicBezTo>
                    <a:pt x="1504" y="127685"/>
                    <a:pt x="14267" y="114921"/>
                    <a:pt x="30079" y="114921"/>
                  </a:cubicBezTo>
                  <a:lnTo>
                    <a:pt x="125329" y="114921"/>
                  </a:lnTo>
                  <a:lnTo>
                    <a:pt x="125329" y="38721"/>
                  </a:lnTo>
                  <a:cubicBezTo>
                    <a:pt x="125329" y="18337"/>
                    <a:pt x="141331" y="1669"/>
                    <a:pt x="161524" y="621"/>
                  </a:cubicBezTo>
                  <a:lnTo>
                    <a:pt x="163429" y="621"/>
                  </a:lnTo>
                  <a:lnTo>
                    <a:pt x="372979" y="621"/>
                  </a:lnTo>
                  <a:close/>
                  <a:moveTo>
                    <a:pt x="372979" y="19671"/>
                  </a:moveTo>
                  <a:lnTo>
                    <a:pt x="163429" y="19671"/>
                  </a:lnTo>
                  <a:cubicBezTo>
                    <a:pt x="153428" y="19671"/>
                    <a:pt x="145141" y="27482"/>
                    <a:pt x="144474" y="37292"/>
                  </a:cubicBezTo>
                  <a:lnTo>
                    <a:pt x="144379" y="38721"/>
                  </a:lnTo>
                  <a:lnTo>
                    <a:pt x="144379" y="114921"/>
                  </a:lnTo>
                  <a:lnTo>
                    <a:pt x="392029" y="114921"/>
                  </a:lnTo>
                  <a:lnTo>
                    <a:pt x="392029" y="38721"/>
                  </a:lnTo>
                  <a:cubicBezTo>
                    <a:pt x="392029" y="29196"/>
                    <a:pt x="384981" y="21290"/>
                    <a:pt x="375836" y="19862"/>
                  </a:cubicBezTo>
                  <a:lnTo>
                    <a:pt x="374408" y="19671"/>
                  </a:lnTo>
                  <a:lnTo>
                    <a:pt x="372979" y="196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112653" y="1393688"/>
            <a:ext cx="368539" cy="346247"/>
            <a:chOff x="7078395" y="1968240"/>
            <a:chExt cx="444222" cy="444220"/>
          </a:xfrm>
        </p:grpSpPr>
        <p:sp>
          <p:nvSpPr>
            <p:cNvPr id="15" name="椭圆 14"/>
            <p:cNvSpPr/>
            <p:nvPr/>
          </p:nvSpPr>
          <p:spPr>
            <a:xfrm>
              <a:off x="7078395" y="1968240"/>
              <a:ext cx="444222" cy="444220"/>
            </a:xfrm>
            <a:prstGeom prst="ellipse">
              <a:avLst/>
            </a:prstGeom>
            <a:solidFill>
              <a:schemeClr val="tx2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6" name="任意多边形 111"/>
            <p:cNvSpPr/>
            <p:nvPr/>
          </p:nvSpPr>
          <p:spPr bwMode="auto">
            <a:xfrm>
              <a:off x="7206740" y="2075350"/>
              <a:ext cx="187529" cy="205560"/>
            </a:xfrm>
            <a:custGeom>
              <a:avLst/>
              <a:gdLst>
                <a:gd name="connsiteX0" fmla="*/ 248770 w 495300"/>
                <a:gd name="connsiteY0" fmla="*/ 621 h 542925"/>
                <a:gd name="connsiteX1" fmla="*/ 496420 w 495300"/>
                <a:gd name="connsiteY1" fmla="*/ 248271 h 542925"/>
                <a:gd name="connsiteX2" fmla="*/ 323827 w 495300"/>
                <a:gd name="connsiteY2" fmla="*/ 484396 h 542925"/>
                <a:gd name="connsiteX3" fmla="*/ 346973 w 495300"/>
                <a:gd name="connsiteY3" fmla="*/ 524496 h 542925"/>
                <a:gd name="connsiteX4" fmla="*/ 420220 w 495300"/>
                <a:gd name="connsiteY4" fmla="*/ 524496 h 542925"/>
                <a:gd name="connsiteX5" fmla="*/ 420220 w 495300"/>
                <a:gd name="connsiteY5" fmla="*/ 543546 h 542925"/>
                <a:gd name="connsiteX6" fmla="*/ 77320 w 495300"/>
                <a:gd name="connsiteY6" fmla="*/ 543546 h 542925"/>
                <a:gd name="connsiteX7" fmla="*/ 77320 w 495300"/>
                <a:gd name="connsiteY7" fmla="*/ 524496 h 542925"/>
                <a:gd name="connsiteX8" fmla="*/ 150567 w 495300"/>
                <a:gd name="connsiteY8" fmla="*/ 524496 h 542925"/>
                <a:gd name="connsiteX9" fmla="*/ 173713 w 495300"/>
                <a:gd name="connsiteY9" fmla="*/ 484396 h 542925"/>
                <a:gd name="connsiteX10" fmla="*/ 1120 w 495300"/>
                <a:gd name="connsiteY10" fmla="*/ 248271 h 542925"/>
                <a:gd name="connsiteX11" fmla="*/ 248770 w 495300"/>
                <a:gd name="connsiteY11" fmla="*/ 621 h 542925"/>
                <a:gd name="connsiteX12" fmla="*/ 192763 w 495300"/>
                <a:gd name="connsiteY12" fmla="*/ 489539 h 542925"/>
                <a:gd name="connsiteX13" fmla="*/ 172570 w 495300"/>
                <a:gd name="connsiteY13" fmla="*/ 524496 h 542925"/>
                <a:gd name="connsiteX14" fmla="*/ 324970 w 495300"/>
                <a:gd name="connsiteY14" fmla="*/ 524496 h 542925"/>
                <a:gd name="connsiteX15" fmla="*/ 304777 w 495300"/>
                <a:gd name="connsiteY15" fmla="*/ 489539 h 542925"/>
                <a:gd name="connsiteX16" fmla="*/ 248770 w 495300"/>
                <a:gd name="connsiteY16" fmla="*/ 495921 h 542925"/>
                <a:gd name="connsiteX17" fmla="*/ 192763 w 495300"/>
                <a:gd name="connsiteY17" fmla="*/ 489539 h 542925"/>
                <a:gd name="connsiteX18" fmla="*/ 248770 w 495300"/>
                <a:gd name="connsiteY18" fmla="*/ 143496 h 542925"/>
                <a:gd name="connsiteX19" fmla="*/ 143995 w 495300"/>
                <a:gd name="connsiteY19" fmla="*/ 248271 h 542925"/>
                <a:gd name="connsiteX20" fmla="*/ 248770 w 495300"/>
                <a:gd name="connsiteY20" fmla="*/ 353046 h 542925"/>
                <a:gd name="connsiteX21" fmla="*/ 353545 w 495300"/>
                <a:gd name="connsiteY21" fmla="*/ 248271 h 542925"/>
                <a:gd name="connsiteX22" fmla="*/ 248770 w 495300"/>
                <a:gd name="connsiteY22" fmla="*/ 143496 h 542925"/>
                <a:gd name="connsiteX23" fmla="*/ 367833 w 495300"/>
                <a:gd name="connsiteY23" fmla="*/ 114921 h 542925"/>
                <a:gd name="connsiteX24" fmla="*/ 353545 w 495300"/>
                <a:gd name="connsiteY24" fmla="*/ 129209 h 542925"/>
                <a:gd name="connsiteX25" fmla="*/ 367833 w 495300"/>
                <a:gd name="connsiteY25" fmla="*/ 143496 h 542925"/>
                <a:gd name="connsiteX26" fmla="*/ 382120 w 495300"/>
                <a:gd name="connsiteY26" fmla="*/ 129209 h 542925"/>
                <a:gd name="connsiteX27" fmla="*/ 367833 w 495300"/>
                <a:gd name="connsiteY27" fmla="*/ 1149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95300" h="542925">
                  <a:moveTo>
                    <a:pt x="248770" y="621"/>
                  </a:moveTo>
                  <a:cubicBezTo>
                    <a:pt x="385549" y="621"/>
                    <a:pt x="496420" y="111492"/>
                    <a:pt x="496420" y="248271"/>
                  </a:cubicBezTo>
                  <a:cubicBezTo>
                    <a:pt x="496420" y="358856"/>
                    <a:pt x="423935" y="452582"/>
                    <a:pt x="323827" y="484396"/>
                  </a:cubicBezTo>
                  <a:lnTo>
                    <a:pt x="346973" y="524496"/>
                  </a:lnTo>
                  <a:lnTo>
                    <a:pt x="420220" y="524496"/>
                  </a:lnTo>
                  <a:lnTo>
                    <a:pt x="420220" y="543546"/>
                  </a:lnTo>
                  <a:lnTo>
                    <a:pt x="77320" y="543546"/>
                  </a:lnTo>
                  <a:lnTo>
                    <a:pt x="77320" y="524496"/>
                  </a:lnTo>
                  <a:lnTo>
                    <a:pt x="150567" y="524496"/>
                  </a:lnTo>
                  <a:lnTo>
                    <a:pt x="173713" y="484396"/>
                  </a:lnTo>
                  <a:cubicBezTo>
                    <a:pt x="73605" y="452582"/>
                    <a:pt x="1120" y="358856"/>
                    <a:pt x="1120" y="248271"/>
                  </a:cubicBezTo>
                  <a:cubicBezTo>
                    <a:pt x="1120" y="111492"/>
                    <a:pt x="111991" y="621"/>
                    <a:pt x="248770" y="621"/>
                  </a:cubicBezTo>
                  <a:close/>
                  <a:moveTo>
                    <a:pt x="192763" y="489539"/>
                  </a:moveTo>
                  <a:lnTo>
                    <a:pt x="172570" y="524496"/>
                  </a:lnTo>
                  <a:lnTo>
                    <a:pt x="324970" y="524496"/>
                  </a:lnTo>
                  <a:lnTo>
                    <a:pt x="304777" y="489539"/>
                  </a:lnTo>
                  <a:cubicBezTo>
                    <a:pt x="286775" y="493730"/>
                    <a:pt x="268010" y="495921"/>
                    <a:pt x="248770" y="495921"/>
                  </a:cubicBezTo>
                  <a:cubicBezTo>
                    <a:pt x="229530" y="495921"/>
                    <a:pt x="210765" y="493730"/>
                    <a:pt x="192763" y="489539"/>
                  </a:cubicBezTo>
                  <a:close/>
                  <a:moveTo>
                    <a:pt x="248770" y="143496"/>
                  </a:moveTo>
                  <a:cubicBezTo>
                    <a:pt x="190858" y="143496"/>
                    <a:pt x="143995" y="190359"/>
                    <a:pt x="143995" y="248271"/>
                  </a:cubicBezTo>
                  <a:cubicBezTo>
                    <a:pt x="143995" y="306183"/>
                    <a:pt x="190858" y="353046"/>
                    <a:pt x="248770" y="353046"/>
                  </a:cubicBezTo>
                  <a:cubicBezTo>
                    <a:pt x="306682" y="353046"/>
                    <a:pt x="353545" y="306183"/>
                    <a:pt x="353545" y="248271"/>
                  </a:cubicBezTo>
                  <a:cubicBezTo>
                    <a:pt x="353545" y="190359"/>
                    <a:pt x="306682" y="143496"/>
                    <a:pt x="248770" y="143496"/>
                  </a:cubicBezTo>
                  <a:close/>
                  <a:moveTo>
                    <a:pt x="367833" y="114921"/>
                  </a:moveTo>
                  <a:cubicBezTo>
                    <a:pt x="359927" y="114921"/>
                    <a:pt x="353545" y="121303"/>
                    <a:pt x="353545" y="129209"/>
                  </a:cubicBezTo>
                  <a:cubicBezTo>
                    <a:pt x="353545" y="137114"/>
                    <a:pt x="359927" y="143496"/>
                    <a:pt x="367833" y="143496"/>
                  </a:cubicBezTo>
                  <a:cubicBezTo>
                    <a:pt x="375738" y="143496"/>
                    <a:pt x="382120" y="137114"/>
                    <a:pt x="382120" y="129209"/>
                  </a:cubicBezTo>
                  <a:cubicBezTo>
                    <a:pt x="382120" y="121303"/>
                    <a:pt x="375738" y="114921"/>
                    <a:pt x="367833" y="1149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87410" y="1874479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2686535" y="1883043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4985655" y="1901881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7271082" y="1910445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46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9583901" y="1898461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2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并列-6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圆角矩形 4"/>
          <p:cNvSpPr/>
          <p:nvPr userDrawn="1"/>
        </p:nvSpPr>
        <p:spPr>
          <a:xfrm rot="5400000">
            <a:off x="8625287" y="2292540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0" name="圆角矩形 4"/>
          <p:cNvSpPr/>
          <p:nvPr userDrawn="1"/>
        </p:nvSpPr>
        <p:spPr>
          <a:xfrm rot="5400000">
            <a:off x="8617696" y="1116066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8" name="圆角矩形 4"/>
          <p:cNvSpPr/>
          <p:nvPr userDrawn="1"/>
        </p:nvSpPr>
        <p:spPr>
          <a:xfrm rot="5400000">
            <a:off x="2635192" y="1124612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1" name="圆角矩形 4"/>
          <p:cNvSpPr/>
          <p:nvPr userDrawn="1"/>
        </p:nvSpPr>
        <p:spPr>
          <a:xfrm rot="5400000">
            <a:off x="2644686" y="2302510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" name="圆角矩形 4"/>
          <p:cNvSpPr/>
          <p:nvPr/>
        </p:nvSpPr>
        <p:spPr>
          <a:xfrm rot="5400000">
            <a:off x="2637096" y="-53284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24422" y="2371282"/>
            <a:ext cx="240691" cy="240485"/>
          </a:xfrm>
          <a:prstGeom prst="ellipse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61" name="任意多边形 105"/>
          <p:cNvSpPr/>
          <p:nvPr userDrawn="1"/>
        </p:nvSpPr>
        <p:spPr bwMode="auto">
          <a:xfrm>
            <a:off x="600881" y="2447216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87" name="椭圆 86"/>
          <p:cNvSpPr/>
          <p:nvPr userDrawn="1"/>
        </p:nvSpPr>
        <p:spPr>
          <a:xfrm>
            <a:off x="524422" y="3557723"/>
            <a:ext cx="240691" cy="240485"/>
          </a:xfrm>
          <a:prstGeom prst="ellipse">
            <a:avLst/>
          </a:prstGeom>
          <a:solidFill>
            <a:schemeClr val="accent3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0" name="任意多边形 105"/>
          <p:cNvSpPr/>
          <p:nvPr userDrawn="1"/>
        </p:nvSpPr>
        <p:spPr bwMode="auto">
          <a:xfrm>
            <a:off x="600881" y="3633657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2" name="椭圆 101"/>
          <p:cNvSpPr/>
          <p:nvPr userDrawn="1"/>
        </p:nvSpPr>
        <p:spPr>
          <a:xfrm>
            <a:off x="524422" y="4745589"/>
            <a:ext cx="240691" cy="240485"/>
          </a:xfrm>
          <a:prstGeom prst="ellipse">
            <a:avLst/>
          </a:prstGeom>
          <a:solidFill>
            <a:schemeClr val="accent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5" name="任意多边形 105"/>
          <p:cNvSpPr/>
          <p:nvPr userDrawn="1"/>
        </p:nvSpPr>
        <p:spPr bwMode="auto">
          <a:xfrm>
            <a:off x="600881" y="4821523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7" name="椭圆 106"/>
          <p:cNvSpPr/>
          <p:nvPr userDrawn="1"/>
        </p:nvSpPr>
        <p:spPr>
          <a:xfrm>
            <a:off x="6484776" y="4752711"/>
            <a:ext cx="246764" cy="240485"/>
          </a:xfrm>
          <a:prstGeom prst="ellipse">
            <a:avLst/>
          </a:prstGeom>
          <a:solidFill>
            <a:schemeClr val="tx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0" name="任意多边形 105"/>
          <p:cNvSpPr/>
          <p:nvPr userDrawn="1"/>
        </p:nvSpPr>
        <p:spPr bwMode="auto">
          <a:xfrm>
            <a:off x="6544585" y="4828645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7" name="椭圆 116"/>
          <p:cNvSpPr/>
          <p:nvPr userDrawn="1"/>
        </p:nvSpPr>
        <p:spPr>
          <a:xfrm>
            <a:off x="6484776" y="3547754"/>
            <a:ext cx="246764" cy="240485"/>
          </a:xfrm>
          <a:prstGeom prst="ellipse">
            <a:avLst/>
          </a:prstGeom>
          <a:solidFill>
            <a:schemeClr val="accent5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0" name="任意多边形 105"/>
          <p:cNvSpPr/>
          <p:nvPr userDrawn="1"/>
        </p:nvSpPr>
        <p:spPr bwMode="auto">
          <a:xfrm>
            <a:off x="6544585" y="3623688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3" name="圆角矩形 4"/>
          <p:cNvSpPr/>
          <p:nvPr userDrawn="1"/>
        </p:nvSpPr>
        <p:spPr>
          <a:xfrm rot="5400000">
            <a:off x="8613892" y="-73225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2" name="椭圆 111"/>
          <p:cNvSpPr/>
          <p:nvPr userDrawn="1"/>
        </p:nvSpPr>
        <p:spPr>
          <a:xfrm>
            <a:off x="6484776" y="2361313"/>
            <a:ext cx="246764" cy="240485"/>
          </a:xfrm>
          <a:prstGeom prst="ellipse">
            <a:avLst/>
          </a:prstGeom>
          <a:solidFill>
            <a:schemeClr val="accent4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5" name="任意多边形 105"/>
          <p:cNvSpPr/>
          <p:nvPr userDrawn="1"/>
        </p:nvSpPr>
        <p:spPr bwMode="auto">
          <a:xfrm>
            <a:off x="6544585" y="2437247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647385" y="1950697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645105" y="3151056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642825" y="4330870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6658905" y="3138581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4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6654345" y="4339434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6629228" y="1955345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9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6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57"/>
          <p:cNvSpPr/>
          <p:nvPr/>
        </p:nvSpPr>
        <p:spPr>
          <a:xfrm>
            <a:off x="841828" y="2010370"/>
            <a:ext cx="10859105" cy="3678256"/>
          </a:xfrm>
          <a:prstGeom prst="roundRect">
            <a:avLst>
              <a:gd name="adj" fmla="val 0"/>
            </a:avLst>
          </a:prstGeom>
          <a:noFill/>
          <a:ln w="3175" cap="rnd">
            <a:solidFill>
              <a:schemeClr val="accent1"/>
            </a:solidFill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99029" y="2504010"/>
            <a:ext cx="491753" cy="479410"/>
          </a:xfrm>
          <a:prstGeom prst="ellipse">
            <a:avLst/>
          </a:prstGeom>
          <a:solidFill>
            <a:schemeClr val="accent1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92486" y="3610377"/>
            <a:ext cx="491753" cy="479410"/>
          </a:xfrm>
          <a:prstGeom prst="ellipse">
            <a:avLst/>
          </a:prstGeom>
          <a:solidFill>
            <a:schemeClr val="accent3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92485" y="4716744"/>
            <a:ext cx="491753" cy="479410"/>
          </a:xfrm>
          <a:prstGeom prst="ellipse">
            <a:avLst/>
          </a:prstGeom>
          <a:solidFill>
            <a:schemeClr val="accent2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2" name="椭圆 41"/>
          <p:cNvSpPr/>
          <p:nvPr userDrawn="1"/>
        </p:nvSpPr>
        <p:spPr>
          <a:xfrm>
            <a:off x="6270156" y="2490155"/>
            <a:ext cx="491753" cy="479410"/>
          </a:xfrm>
          <a:prstGeom prst="ellipse">
            <a:avLst/>
          </a:prstGeom>
          <a:solidFill>
            <a:schemeClr val="accent4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3" name="椭圆 42"/>
          <p:cNvSpPr/>
          <p:nvPr userDrawn="1"/>
        </p:nvSpPr>
        <p:spPr>
          <a:xfrm>
            <a:off x="6263613" y="3596522"/>
            <a:ext cx="491753" cy="479410"/>
          </a:xfrm>
          <a:prstGeom prst="ellipse">
            <a:avLst/>
          </a:prstGeom>
          <a:solidFill>
            <a:schemeClr val="accent5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4" name="椭圆 43"/>
          <p:cNvSpPr/>
          <p:nvPr userDrawn="1"/>
        </p:nvSpPr>
        <p:spPr>
          <a:xfrm>
            <a:off x="6263612" y="4702889"/>
            <a:ext cx="491753" cy="479410"/>
          </a:xfrm>
          <a:prstGeom prst="ellipse">
            <a:avLst/>
          </a:prstGeom>
          <a:solidFill>
            <a:schemeClr val="tx2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1301380" y="2260314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spcBef>
                <a:spcPts val="600"/>
              </a:spcBef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4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1299100" y="3368208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5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1296820" y="4476102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7011535" y="2258604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7009255" y="3366498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8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7006975" y="4474392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1图一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6274778" y="2268049"/>
            <a:ext cx="3682999" cy="33996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buNone/>
              <a:defRPr sz="200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6274778" y="2642456"/>
            <a:ext cx="5013741" cy="314309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buNone/>
              <a:defRPr sz="160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9" name="内容占位符 10"/>
          <p:cNvSpPr>
            <a:spLocks noGrp="1"/>
          </p:cNvSpPr>
          <p:nvPr>
            <p:ph sz="quarter" idx="24" hasCustomPrompt="1"/>
          </p:nvPr>
        </p:nvSpPr>
        <p:spPr>
          <a:xfrm>
            <a:off x="845702" y="1793947"/>
            <a:ext cx="5247341" cy="3998259"/>
          </a:xfrm>
        </p:spPr>
        <p:txBody>
          <a:bodyPr>
            <a:normAutofit/>
          </a:bodyPr>
          <a:lstStyle>
            <a:lvl1pPr algn="l">
              <a:defRPr sz="1800"/>
            </a:lvl1pPr>
            <a:lvl2pPr algn="l">
              <a:defRPr sz="1400"/>
            </a:lvl2pPr>
            <a:lvl3pPr algn="l">
              <a:defRPr sz="1200"/>
            </a:lvl3pPr>
            <a:lvl4pPr algn="l">
              <a:defRPr sz="1100"/>
            </a:lvl4pPr>
            <a:lvl5pPr algn="l">
              <a:defRPr sz="10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sz="quarter" idx="10" hasCustomPrompt="1"/>
          </p:nvPr>
        </p:nvSpPr>
        <p:spPr>
          <a:xfrm>
            <a:off x="668867" y="1809750"/>
            <a:ext cx="11032067" cy="2045540"/>
          </a:xfrm>
        </p:spPr>
        <p:txBody>
          <a:bodyPr/>
          <a:lstStyle/>
          <a:p>
            <a:r>
              <a:rPr lang="zh-CN" altLang="en-US"/>
              <a:t>单击图标添加表格</a:t>
            </a:r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-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îṥ1íďè"/>
          <p:cNvSpPr/>
          <p:nvPr userDrawn="1"/>
        </p:nvSpPr>
        <p:spPr>
          <a:xfrm>
            <a:off x="986484" y="5022303"/>
            <a:ext cx="293602" cy="293602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77500" lnSpcReduction="20000"/>
          </a:bodyPr>
          <a:lstStyle/>
          <a:p>
            <a:pPr algn="ctr" defTabSz="914400"/>
            <a:endParaRPr lang="en-GB" sz="2000" b="1">
              <a:solidFill>
                <a:schemeClr val="bg1"/>
              </a:solidFill>
              <a:cs typeface="HelveticaNeueLT Pro 55 Roman" panose="020B0604020202020204" pitchFamily="34" charset="0"/>
            </a:endParaRPr>
          </a:p>
        </p:txBody>
      </p:sp>
      <p:sp>
        <p:nvSpPr>
          <p:cNvPr id="4" name="ísḷïḋe"/>
          <p:cNvSpPr/>
          <p:nvPr userDrawn="1"/>
        </p:nvSpPr>
        <p:spPr>
          <a:xfrm>
            <a:off x="1133285" y="2227600"/>
            <a:ext cx="2941504" cy="2941504"/>
          </a:xfrm>
          <a:prstGeom prst="rect">
            <a:avLst/>
          </a:prstGeom>
          <a:blipFill>
            <a:blip r:embed="rId2" cstate="screen">
              <a:grayscl/>
            </a:blip>
            <a:stretch>
              <a:fillRect/>
            </a:stretch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HelveticaNeueLT Pro 55 Roman" panose="020B0604020202020204" pitchFamily="34" charset="0"/>
            </a:endParaRPr>
          </a:p>
        </p:txBody>
      </p:sp>
      <p:sp>
        <p:nvSpPr>
          <p:cNvPr id="5" name="íṧļíḍé"/>
          <p:cNvSpPr/>
          <p:nvPr userDrawn="1"/>
        </p:nvSpPr>
        <p:spPr>
          <a:xfrm>
            <a:off x="3896861" y="2394513"/>
            <a:ext cx="509765" cy="509765"/>
          </a:xfrm>
          <a:prstGeom prst="rect">
            <a:avLst/>
          </a:prstGeom>
          <a:solidFill>
            <a:schemeClr val="tx2">
              <a:alpha val="50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en-GB" sz="2000" b="1">
              <a:solidFill>
                <a:schemeClr val="bg1"/>
              </a:solidFill>
              <a:cs typeface="HelveticaNeueLT Pro 55 Roman" panose="020B0604020202020204" pitchFamily="34" charset="0"/>
            </a:endParaRPr>
          </a:p>
        </p:txBody>
      </p:sp>
      <p:sp>
        <p:nvSpPr>
          <p:cNvPr id="7" name="îşlîḓé"/>
          <p:cNvSpPr txBox="1"/>
          <p:nvPr/>
        </p:nvSpPr>
        <p:spPr>
          <a:xfrm>
            <a:off x="4911208" y="22276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01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11" name="îs1îḋé"/>
          <p:cNvSpPr txBox="1"/>
          <p:nvPr/>
        </p:nvSpPr>
        <p:spPr>
          <a:xfrm>
            <a:off x="4911207" y="3236687"/>
            <a:ext cx="9541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02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15" name="iṧľídê"/>
          <p:cNvSpPr txBox="1"/>
          <p:nvPr/>
        </p:nvSpPr>
        <p:spPr>
          <a:xfrm>
            <a:off x="4911207" y="4245774"/>
            <a:ext cx="9541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03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20" name="文本占位符 2"/>
          <p:cNvSpPr>
            <a:spLocks noGrp="1"/>
          </p:cNvSpPr>
          <p:nvPr>
            <p:ph idx="10" hasCustomPrompt="1"/>
          </p:nvPr>
        </p:nvSpPr>
        <p:spPr>
          <a:xfrm>
            <a:off x="5918236" y="237003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文本占位符 2"/>
          <p:cNvSpPr>
            <a:spLocks noGrp="1"/>
          </p:cNvSpPr>
          <p:nvPr>
            <p:ph idx="12" hasCustomPrompt="1"/>
          </p:nvPr>
        </p:nvSpPr>
        <p:spPr>
          <a:xfrm>
            <a:off x="5905500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3" name="文本占位符 2"/>
          <p:cNvSpPr>
            <a:spLocks noGrp="1"/>
          </p:cNvSpPr>
          <p:nvPr>
            <p:ph idx="13" hasCustomPrompt="1"/>
          </p:nvPr>
        </p:nvSpPr>
        <p:spPr>
          <a:xfrm>
            <a:off x="7781925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4" name="文本占位符 2"/>
          <p:cNvSpPr>
            <a:spLocks noGrp="1"/>
          </p:cNvSpPr>
          <p:nvPr>
            <p:ph idx="14" hasCustomPrompt="1"/>
          </p:nvPr>
        </p:nvSpPr>
        <p:spPr>
          <a:xfrm>
            <a:off x="9648825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5" name="文本占位符 2"/>
          <p:cNvSpPr>
            <a:spLocks noGrp="1"/>
          </p:cNvSpPr>
          <p:nvPr>
            <p:ph idx="15" hasCustomPrompt="1"/>
          </p:nvPr>
        </p:nvSpPr>
        <p:spPr>
          <a:xfrm>
            <a:off x="5927761" y="339873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6" name="文本占位符 2"/>
          <p:cNvSpPr>
            <a:spLocks noGrp="1"/>
          </p:cNvSpPr>
          <p:nvPr>
            <p:ph idx="16" hasCustomPrompt="1"/>
          </p:nvPr>
        </p:nvSpPr>
        <p:spPr>
          <a:xfrm>
            <a:off x="5915025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idx="17" hasCustomPrompt="1"/>
          </p:nvPr>
        </p:nvSpPr>
        <p:spPr>
          <a:xfrm>
            <a:off x="7791450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8" name="文本占位符 2"/>
          <p:cNvSpPr>
            <a:spLocks noGrp="1"/>
          </p:cNvSpPr>
          <p:nvPr>
            <p:ph idx="18" hasCustomPrompt="1"/>
          </p:nvPr>
        </p:nvSpPr>
        <p:spPr>
          <a:xfrm>
            <a:off x="9658350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9" name="文本占位符 2"/>
          <p:cNvSpPr>
            <a:spLocks noGrp="1"/>
          </p:cNvSpPr>
          <p:nvPr>
            <p:ph idx="19" hasCustomPrompt="1"/>
          </p:nvPr>
        </p:nvSpPr>
        <p:spPr>
          <a:xfrm>
            <a:off x="5927761" y="440838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0" name="文本占位符 2"/>
          <p:cNvSpPr>
            <a:spLocks noGrp="1"/>
          </p:cNvSpPr>
          <p:nvPr>
            <p:ph idx="20" hasCustomPrompt="1"/>
          </p:nvPr>
        </p:nvSpPr>
        <p:spPr>
          <a:xfrm>
            <a:off x="5915025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31" name="文本占位符 2"/>
          <p:cNvSpPr>
            <a:spLocks noGrp="1"/>
          </p:cNvSpPr>
          <p:nvPr>
            <p:ph idx="21" hasCustomPrompt="1"/>
          </p:nvPr>
        </p:nvSpPr>
        <p:spPr>
          <a:xfrm>
            <a:off x="7791450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32" name="文本占位符 2"/>
          <p:cNvSpPr>
            <a:spLocks noGrp="1"/>
          </p:cNvSpPr>
          <p:nvPr>
            <p:ph idx="22" hasCustomPrompt="1"/>
          </p:nvPr>
        </p:nvSpPr>
        <p:spPr>
          <a:xfrm>
            <a:off x="9658350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9"/>
          <a:stretch>
            <a:fillRect/>
          </a:stretch>
        </p:blipFill>
        <p:spPr>
          <a:xfrm flipH="1">
            <a:off x="0" y="0"/>
            <a:ext cx="12192000" cy="6846849"/>
          </a:xfrm>
          <a:prstGeom prst="rect">
            <a:avLst/>
          </a:prstGeom>
        </p:spPr>
      </p:pic>
      <p:sp>
        <p:nvSpPr>
          <p:cNvPr id="34" name="直角三角形 33"/>
          <p:cNvSpPr/>
          <p:nvPr userDrawn="1"/>
        </p:nvSpPr>
        <p:spPr>
          <a:xfrm flipH="1" flipV="1">
            <a:off x="7175449" y="0"/>
            <a:ext cx="5029200" cy="5029200"/>
          </a:xfrm>
          <a:prstGeom prst="rt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elveticaNeueLT Pro 55 Roman" panose="020B0604020202020204" pitchFamily="34" charset="0"/>
            </a:endParaRPr>
          </a:p>
        </p:txBody>
      </p:sp>
      <p:sp>
        <p:nvSpPr>
          <p:cNvPr id="15" name="任意多边形 14"/>
          <p:cNvSpPr/>
          <p:nvPr userDrawn="1"/>
        </p:nvSpPr>
        <p:spPr>
          <a:xfrm flipH="1">
            <a:off x="3541496" y="0"/>
            <a:ext cx="8663152" cy="6846849"/>
          </a:xfrm>
          <a:custGeom>
            <a:avLst/>
            <a:gdLst>
              <a:gd name="connsiteX0" fmla="*/ 0 w 8722759"/>
              <a:gd name="connsiteY0" fmla="*/ 3174714 h 6893959"/>
              <a:gd name="connsiteX1" fmla="*/ 3462391 w 8722759"/>
              <a:gd name="connsiteY1" fmla="*/ 6883685 h 6893959"/>
              <a:gd name="connsiteX2" fmla="*/ 8722759 w 8722759"/>
              <a:gd name="connsiteY2" fmla="*/ 6893959 h 6893959"/>
              <a:gd name="connsiteX3" fmla="*/ 2085654 w 8722759"/>
              <a:gd name="connsiteY3" fmla="*/ 20548 h 6893959"/>
              <a:gd name="connsiteX4" fmla="*/ 10274 w 8722759"/>
              <a:gd name="connsiteY4" fmla="*/ 0 h 6893959"/>
              <a:gd name="connsiteX5" fmla="*/ 0 w 8722759"/>
              <a:gd name="connsiteY5" fmla="*/ 3174714 h 6893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22759" h="6893959">
                <a:moveTo>
                  <a:pt x="0" y="3174714"/>
                </a:moveTo>
                <a:lnTo>
                  <a:pt x="3462391" y="6883685"/>
                </a:lnTo>
                <a:lnTo>
                  <a:pt x="8722759" y="6893959"/>
                </a:lnTo>
                <a:lnTo>
                  <a:pt x="2085654" y="20548"/>
                </a:lnTo>
                <a:lnTo>
                  <a:pt x="10274" y="0"/>
                </a:lnTo>
                <a:cubicBezTo>
                  <a:pt x="13699" y="1065088"/>
                  <a:pt x="17123" y="2130175"/>
                  <a:pt x="0" y="3174714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6901715" y="2571750"/>
            <a:ext cx="5281665" cy="1260208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40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谢谢您的观看</a:t>
            </a:r>
            <a:endParaRPr lang="zh-CN" altLang="en-US" dirty="0"/>
          </a:p>
        </p:txBody>
      </p:sp>
      <p:sp>
        <p:nvSpPr>
          <p:cNvPr id="38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8045769" y="3905382"/>
            <a:ext cx="258231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39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8045769" y="4153753"/>
            <a:ext cx="258231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</a:p>
        </p:txBody>
      </p:sp>
      <p:grpSp>
        <p:nvGrpSpPr>
          <p:cNvPr id="44" name="组合 43"/>
          <p:cNvGrpSpPr/>
          <p:nvPr userDrawn="1"/>
        </p:nvGrpSpPr>
        <p:grpSpPr>
          <a:xfrm>
            <a:off x="6096000" y="4710753"/>
            <a:ext cx="2893549" cy="1257301"/>
            <a:chOff x="2855913" y="-477838"/>
            <a:chExt cx="5757862" cy="2501900"/>
          </a:xfrm>
          <a:solidFill>
            <a:schemeClr val="bg1"/>
          </a:solidFill>
        </p:grpSpPr>
        <p:sp>
          <p:nvSpPr>
            <p:cNvPr id="45" name="Freeform 5"/>
            <p:cNvSpPr/>
            <p:nvPr userDrawn="1"/>
          </p:nvSpPr>
          <p:spPr bwMode="auto">
            <a:xfrm>
              <a:off x="2855913" y="76200"/>
              <a:ext cx="1317625" cy="1687513"/>
            </a:xfrm>
            <a:custGeom>
              <a:avLst/>
              <a:gdLst>
                <a:gd name="T0" fmla="*/ 557 w 702"/>
                <a:gd name="T1" fmla="*/ 136 h 898"/>
                <a:gd name="T2" fmla="*/ 681 w 702"/>
                <a:gd name="T3" fmla="*/ 72 h 898"/>
                <a:gd name="T4" fmla="*/ 700 w 702"/>
                <a:gd name="T5" fmla="*/ 55 h 898"/>
                <a:gd name="T6" fmla="*/ 673 w 702"/>
                <a:gd name="T7" fmla="*/ 31 h 898"/>
                <a:gd name="T8" fmla="*/ 656 w 702"/>
                <a:gd name="T9" fmla="*/ 16 h 898"/>
                <a:gd name="T10" fmla="*/ 569 w 702"/>
                <a:gd name="T11" fmla="*/ 21 h 898"/>
                <a:gd name="T12" fmla="*/ 286 w 702"/>
                <a:gd name="T13" fmla="*/ 79 h 898"/>
                <a:gd name="T14" fmla="*/ 38 w 702"/>
                <a:gd name="T15" fmla="*/ 130 h 898"/>
                <a:gd name="T16" fmla="*/ 4 w 702"/>
                <a:gd name="T17" fmla="*/ 193 h 898"/>
                <a:gd name="T18" fmla="*/ 34 w 702"/>
                <a:gd name="T19" fmla="*/ 231 h 898"/>
                <a:gd name="T20" fmla="*/ 216 w 702"/>
                <a:gd name="T21" fmla="*/ 210 h 898"/>
                <a:gd name="T22" fmla="*/ 381 w 702"/>
                <a:gd name="T23" fmla="*/ 176 h 898"/>
                <a:gd name="T24" fmla="*/ 374 w 702"/>
                <a:gd name="T25" fmla="*/ 216 h 898"/>
                <a:gd name="T26" fmla="*/ 351 w 702"/>
                <a:gd name="T27" fmla="*/ 487 h 898"/>
                <a:gd name="T28" fmla="*/ 338 w 702"/>
                <a:gd name="T29" fmla="*/ 716 h 898"/>
                <a:gd name="T30" fmla="*/ 329 w 702"/>
                <a:gd name="T31" fmla="*/ 755 h 898"/>
                <a:gd name="T32" fmla="*/ 350 w 702"/>
                <a:gd name="T33" fmla="*/ 771 h 898"/>
                <a:gd name="T34" fmla="*/ 350 w 702"/>
                <a:gd name="T35" fmla="*/ 799 h 898"/>
                <a:gd name="T36" fmla="*/ 345 w 702"/>
                <a:gd name="T37" fmla="*/ 843 h 898"/>
                <a:gd name="T38" fmla="*/ 358 w 702"/>
                <a:gd name="T39" fmla="*/ 840 h 898"/>
                <a:gd name="T40" fmla="*/ 397 w 702"/>
                <a:gd name="T41" fmla="*/ 885 h 898"/>
                <a:gd name="T42" fmla="*/ 402 w 702"/>
                <a:gd name="T43" fmla="*/ 896 h 898"/>
                <a:gd name="T44" fmla="*/ 412 w 702"/>
                <a:gd name="T45" fmla="*/ 870 h 898"/>
                <a:gd name="T46" fmla="*/ 427 w 702"/>
                <a:gd name="T47" fmla="*/ 828 h 898"/>
                <a:gd name="T48" fmla="*/ 444 w 702"/>
                <a:gd name="T49" fmla="*/ 704 h 898"/>
                <a:gd name="T50" fmla="*/ 534 w 702"/>
                <a:gd name="T51" fmla="*/ 164 h 898"/>
                <a:gd name="T52" fmla="*/ 557 w 702"/>
                <a:gd name="T53" fmla="*/ 13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2" h="898">
                  <a:moveTo>
                    <a:pt x="557" y="136"/>
                  </a:moveTo>
                  <a:cubicBezTo>
                    <a:pt x="599" y="117"/>
                    <a:pt x="649" y="111"/>
                    <a:pt x="681" y="72"/>
                  </a:cubicBezTo>
                  <a:cubicBezTo>
                    <a:pt x="686" y="65"/>
                    <a:pt x="702" y="68"/>
                    <a:pt x="700" y="55"/>
                  </a:cubicBezTo>
                  <a:cubicBezTo>
                    <a:pt x="698" y="40"/>
                    <a:pt x="685" y="35"/>
                    <a:pt x="673" y="31"/>
                  </a:cubicBezTo>
                  <a:cubicBezTo>
                    <a:pt x="666" y="27"/>
                    <a:pt x="680" y="0"/>
                    <a:pt x="656" y="16"/>
                  </a:cubicBezTo>
                  <a:cubicBezTo>
                    <a:pt x="627" y="16"/>
                    <a:pt x="598" y="15"/>
                    <a:pt x="569" y="21"/>
                  </a:cubicBezTo>
                  <a:cubicBezTo>
                    <a:pt x="475" y="41"/>
                    <a:pt x="380" y="60"/>
                    <a:pt x="286" y="79"/>
                  </a:cubicBezTo>
                  <a:cubicBezTo>
                    <a:pt x="203" y="96"/>
                    <a:pt x="121" y="114"/>
                    <a:pt x="38" y="130"/>
                  </a:cubicBezTo>
                  <a:cubicBezTo>
                    <a:pt x="0" y="138"/>
                    <a:pt x="7" y="167"/>
                    <a:pt x="4" y="193"/>
                  </a:cubicBezTo>
                  <a:cubicBezTo>
                    <a:pt x="1" y="216"/>
                    <a:pt x="12" y="226"/>
                    <a:pt x="34" y="231"/>
                  </a:cubicBezTo>
                  <a:cubicBezTo>
                    <a:pt x="98" y="247"/>
                    <a:pt x="156" y="221"/>
                    <a:pt x="216" y="210"/>
                  </a:cubicBezTo>
                  <a:cubicBezTo>
                    <a:pt x="271" y="201"/>
                    <a:pt x="324" y="180"/>
                    <a:pt x="381" y="176"/>
                  </a:cubicBezTo>
                  <a:cubicBezTo>
                    <a:pt x="378" y="192"/>
                    <a:pt x="375" y="204"/>
                    <a:pt x="374" y="216"/>
                  </a:cubicBezTo>
                  <a:cubicBezTo>
                    <a:pt x="362" y="306"/>
                    <a:pt x="365" y="397"/>
                    <a:pt x="351" y="487"/>
                  </a:cubicBezTo>
                  <a:cubicBezTo>
                    <a:pt x="338" y="562"/>
                    <a:pt x="341" y="640"/>
                    <a:pt x="338" y="716"/>
                  </a:cubicBezTo>
                  <a:cubicBezTo>
                    <a:pt x="335" y="729"/>
                    <a:pt x="333" y="742"/>
                    <a:pt x="329" y="755"/>
                  </a:cubicBezTo>
                  <a:cubicBezTo>
                    <a:pt x="324" y="776"/>
                    <a:pt x="336" y="774"/>
                    <a:pt x="350" y="771"/>
                  </a:cubicBezTo>
                  <a:cubicBezTo>
                    <a:pt x="345" y="781"/>
                    <a:pt x="350" y="790"/>
                    <a:pt x="350" y="799"/>
                  </a:cubicBezTo>
                  <a:cubicBezTo>
                    <a:pt x="344" y="813"/>
                    <a:pt x="341" y="829"/>
                    <a:pt x="345" y="843"/>
                  </a:cubicBezTo>
                  <a:cubicBezTo>
                    <a:pt x="349" y="859"/>
                    <a:pt x="352" y="835"/>
                    <a:pt x="358" y="840"/>
                  </a:cubicBezTo>
                  <a:cubicBezTo>
                    <a:pt x="381" y="847"/>
                    <a:pt x="379" y="875"/>
                    <a:pt x="397" y="885"/>
                  </a:cubicBezTo>
                  <a:cubicBezTo>
                    <a:pt x="397" y="889"/>
                    <a:pt x="398" y="898"/>
                    <a:pt x="402" y="896"/>
                  </a:cubicBezTo>
                  <a:cubicBezTo>
                    <a:pt x="413" y="891"/>
                    <a:pt x="411" y="879"/>
                    <a:pt x="412" y="870"/>
                  </a:cubicBezTo>
                  <a:cubicBezTo>
                    <a:pt x="424" y="858"/>
                    <a:pt x="425" y="842"/>
                    <a:pt x="427" y="828"/>
                  </a:cubicBezTo>
                  <a:cubicBezTo>
                    <a:pt x="433" y="787"/>
                    <a:pt x="438" y="745"/>
                    <a:pt x="444" y="704"/>
                  </a:cubicBezTo>
                  <a:cubicBezTo>
                    <a:pt x="467" y="523"/>
                    <a:pt x="495" y="342"/>
                    <a:pt x="534" y="164"/>
                  </a:cubicBezTo>
                  <a:cubicBezTo>
                    <a:pt x="537" y="149"/>
                    <a:pt x="541" y="143"/>
                    <a:pt x="557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6" name="Freeform 6"/>
            <p:cNvSpPr/>
            <p:nvPr userDrawn="1"/>
          </p:nvSpPr>
          <p:spPr bwMode="auto">
            <a:xfrm>
              <a:off x="5822950" y="-236538"/>
              <a:ext cx="796925" cy="1274763"/>
            </a:xfrm>
            <a:custGeom>
              <a:avLst/>
              <a:gdLst>
                <a:gd name="T0" fmla="*/ 70 w 425"/>
                <a:gd name="T1" fmla="*/ 666 h 678"/>
                <a:gd name="T2" fmla="*/ 102 w 425"/>
                <a:gd name="T3" fmla="*/ 625 h 678"/>
                <a:gd name="T4" fmla="*/ 140 w 425"/>
                <a:gd name="T5" fmla="*/ 469 h 678"/>
                <a:gd name="T6" fmla="*/ 199 w 425"/>
                <a:gd name="T7" fmla="*/ 577 h 678"/>
                <a:gd name="T8" fmla="*/ 248 w 425"/>
                <a:gd name="T9" fmla="*/ 639 h 678"/>
                <a:gd name="T10" fmla="*/ 383 w 425"/>
                <a:gd name="T11" fmla="*/ 548 h 678"/>
                <a:gd name="T12" fmla="*/ 392 w 425"/>
                <a:gd name="T13" fmla="*/ 470 h 678"/>
                <a:gd name="T14" fmla="*/ 395 w 425"/>
                <a:gd name="T15" fmla="*/ 377 h 678"/>
                <a:gd name="T16" fmla="*/ 414 w 425"/>
                <a:gd name="T17" fmla="*/ 160 h 678"/>
                <a:gd name="T18" fmla="*/ 421 w 425"/>
                <a:gd name="T19" fmla="*/ 110 h 678"/>
                <a:gd name="T20" fmla="*/ 408 w 425"/>
                <a:gd name="T21" fmla="*/ 136 h 678"/>
                <a:gd name="T22" fmla="*/ 408 w 425"/>
                <a:gd name="T23" fmla="*/ 61 h 678"/>
                <a:gd name="T24" fmla="*/ 403 w 425"/>
                <a:gd name="T25" fmla="*/ 47 h 678"/>
                <a:gd name="T26" fmla="*/ 385 w 425"/>
                <a:gd name="T27" fmla="*/ 53 h 678"/>
                <a:gd name="T28" fmla="*/ 369 w 425"/>
                <a:gd name="T29" fmla="*/ 31 h 678"/>
                <a:gd name="T30" fmla="*/ 348 w 425"/>
                <a:gd name="T31" fmla="*/ 0 h 678"/>
                <a:gd name="T32" fmla="*/ 341 w 425"/>
                <a:gd name="T33" fmla="*/ 24 h 678"/>
                <a:gd name="T34" fmla="*/ 325 w 425"/>
                <a:gd name="T35" fmla="*/ 70 h 678"/>
                <a:gd name="T36" fmla="*/ 285 w 425"/>
                <a:gd name="T37" fmla="*/ 308 h 678"/>
                <a:gd name="T38" fmla="*/ 264 w 425"/>
                <a:gd name="T39" fmla="*/ 407 h 678"/>
                <a:gd name="T40" fmla="*/ 165 w 425"/>
                <a:gd name="T41" fmla="*/ 251 h 678"/>
                <a:gd name="T42" fmla="*/ 89 w 425"/>
                <a:gd name="T43" fmla="*/ 222 h 678"/>
                <a:gd name="T44" fmla="*/ 55 w 425"/>
                <a:gd name="T45" fmla="*/ 274 h 678"/>
                <a:gd name="T46" fmla="*/ 7 w 425"/>
                <a:gd name="T47" fmla="*/ 539 h 678"/>
                <a:gd name="T48" fmla="*/ 6 w 425"/>
                <a:gd name="T49" fmla="*/ 622 h 678"/>
                <a:gd name="T50" fmla="*/ 70 w 425"/>
                <a:gd name="T51" fmla="*/ 66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25" h="678">
                  <a:moveTo>
                    <a:pt x="70" y="666"/>
                  </a:moveTo>
                  <a:cubicBezTo>
                    <a:pt x="91" y="660"/>
                    <a:pt x="97" y="641"/>
                    <a:pt x="102" y="625"/>
                  </a:cubicBezTo>
                  <a:cubicBezTo>
                    <a:pt x="115" y="575"/>
                    <a:pt x="126" y="525"/>
                    <a:pt x="140" y="469"/>
                  </a:cubicBezTo>
                  <a:cubicBezTo>
                    <a:pt x="156" y="511"/>
                    <a:pt x="186" y="537"/>
                    <a:pt x="199" y="577"/>
                  </a:cubicBezTo>
                  <a:cubicBezTo>
                    <a:pt x="206" y="598"/>
                    <a:pt x="211" y="636"/>
                    <a:pt x="248" y="639"/>
                  </a:cubicBezTo>
                  <a:cubicBezTo>
                    <a:pt x="327" y="646"/>
                    <a:pt x="360" y="624"/>
                    <a:pt x="383" y="548"/>
                  </a:cubicBezTo>
                  <a:cubicBezTo>
                    <a:pt x="391" y="523"/>
                    <a:pt x="394" y="497"/>
                    <a:pt x="392" y="470"/>
                  </a:cubicBezTo>
                  <a:cubicBezTo>
                    <a:pt x="391" y="439"/>
                    <a:pt x="386" y="405"/>
                    <a:pt x="395" y="377"/>
                  </a:cubicBezTo>
                  <a:cubicBezTo>
                    <a:pt x="416" y="305"/>
                    <a:pt x="410" y="232"/>
                    <a:pt x="414" y="160"/>
                  </a:cubicBezTo>
                  <a:cubicBezTo>
                    <a:pt x="421" y="144"/>
                    <a:pt x="425" y="127"/>
                    <a:pt x="421" y="110"/>
                  </a:cubicBezTo>
                  <a:cubicBezTo>
                    <a:pt x="408" y="114"/>
                    <a:pt x="424" y="133"/>
                    <a:pt x="408" y="136"/>
                  </a:cubicBezTo>
                  <a:cubicBezTo>
                    <a:pt x="402" y="111"/>
                    <a:pt x="404" y="86"/>
                    <a:pt x="408" y="61"/>
                  </a:cubicBezTo>
                  <a:cubicBezTo>
                    <a:pt x="409" y="55"/>
                    <a:pt x="410" y="49"/>
                    <a:pt x="403" y="47"/>
                  </a:cubicBezTo>
                  <a:cubicBezTo>
                    <a:pt x="396" y="45"/>
                    <a:pt x="388" y="45"/>
                    <a:pt x="385" y="53"/>
                  </a:cubicBezTo>
                  <a:cubicBezTo>
                    <a:pt x="374" y="50"/>
                    <a:pt x="370" y="41"/>
                    <a:pt x="369" y="31"/>
                  </a:cubicBezTo>
                  <a:cubicBezTo>
                    <a:pt x="373" y="14"/>
                    <a:pt x="351" y="14"/>
                    <a:pt x="348" y="0"/>
                  </a:cubicBezTo>
                  <a:cubicBezTo>
                    <a:pt x="346" y="8"/>
                    <a:pt x="344" y="16"/>
                    <a:pt x="341" y="24"/>
                  </a:cubicBezTo>
                  <a:cubicBezTo>
                    <a:pt x="332" y="38"/>
                    <a:pt x="328" y="54"/>
                    <a:pt x="325" y="70"/>
                  </a:cubicBezTo>
                  <a:cubicBezTo>
                    <a:pt x="312" y="149"/>
                    <a:pt x="300" y="229"/>
                    <a:pt x="285" y="308"/>
                  </a:cubicBezTo>
                  <a:cubicBezTo>
                    <a:pt x="279" y="341"/>
                    <a:pt x="278" y="376"/>
                    <a:pt x="264" y="407"/>
                  </a:cubicBezTo>
                  <a:cubicBezTo>
                    <a:pt x="209" y="367"/>
                    <a:pt x="207" y="297"/>
                    <a:pt x="165" y="251"/>
                  </a:cubicBezTo>
                  <a:cubicBezTo>
                    <a:pt x="144" y="228"/>
                    <a:pt x="117" y="220"/>
                    <a:pt x="89" y="222"/>
                  </a:cubicBezTo>
                  <a:cubicBezTo>
                    <a:pt x="61" y="224"/>
                    <a:pt x="57" y="252"/>
                    <a:pt x="55" y="274"/>
                  </a:cubicBezTo>
                  <a:cubicBezTo>
                    <a:pt x="45" y="363"/>
                    <a:pt x="29" y="452"/>
                    <a:pt x="7" y="539"/>
                  </a:cubicBezTo>
                  <a:cubicBezTo>
                    <a:pt x="0" y="566"/>
                    <a:pt x="2" y="595"/>
                    <a:pt x="6" y="622"/>
                  </a:cubicBezTo>
                  <a:cubicBezTo>
                    <a:pt x="14" y="673"/>
                    <a:pt x="22" y="678"/>
                    <a:pt x="70" y="6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7" name="Freeform 7"/>
            <p:cNvSpPr/>
            <p:nvPr userDrawn="1"/>
          </p:nvSpPr>
          <p:spPr bwMode="auto">
            <a:xfrm>
              <a:off x="3781425" y="1284287"/>
              <a:ext cx="4832350" cy="739775"/>
            </a:xfrm>
            <a:custGeom>
              <a:avLst/>
              <a:gdLst>
                <a:gd name="T0" fmla="*/ 2501 w 2575"/>
                <a:gd name="T1" fmla="*/ 20 h 394"/>
                <a:gd name="T2" fmla="*/ 2494 w 2575"/>
                <a:gd name="T3" fmla="*/ 22 h 394"/>
                <a:gd name="T4" fmla="*/ 2477 w 2575"/>
                <a:gd name="T5" fmla="*/ 22 h 394"/>
                <a:gd name="T6" fmla="*/ 2278 w 2575"/>
                <a:gd name="T7" fmla="*/ 47 h 394"/>
                <a:gd name="T8" fmla="*/ 1713 w 2575"/>
                <a:gd name="T9" fmla="*/ 111 h 394"/>
                <a:gd name="T10" fmla="*/ 1248 w 2575"/>
                <a:gd name="T11" fmla="*/ 152 h 394"/>
                <a:gd name="T12" fmla="*/ 649 w 2575"/>
                <a:gd name="T13" fmla="*/ 207 h 394"/>
                <a:gd name="T14" fmla="*/ 107 w 2575"/>
                <a:gd name="T15" fmla="*/ 272 h 394"/>
                <a:gd name="T16" fmla="*/ 20 w 2575"/>
                <a:gd name="T17" fmla="*/ 296 h 394"/>
                <a:gd name="T18" fmla="*/ 2 w 2575"/>
                <a:gd name="T19" fmla="*/ 318 h 394"/>
                <a:gd name="T20" fmla="*/ 20 w 2575"/>
                <a:gd name="T21" fmla="*/ 335 h 394"/>
                <a:gd name="T22" fmla="*/ 53 w 2575"/>
                <a:gd name="T23" fmla="*/ 352 h 394"/>
                <a:gd name="T24" fmla="*/ 122 w 2575"/>
                <a:gd name="T25" fmla="*/ 385 h 394"/>
                <a:gd name="T26" fmla="*/ 500 w 2575"/>
                <a:gd name="T27" fmla="*/ 352 h 394"/>
                <a:gd name="T28" fmla="*/ 1185 w 2575"/>
                <a:gd name="T29" fmla="*/ 267 h 394"/>
                <a:gd name="T30" fmla="*/ 1483 w 2575"/>
                <a:gd name="T31" fmla="*/ 239 h 394"/>
                <a:gd name="T32" fmla="*/ 2021 w 2575"/>
                <a:gd name="T33" fmla="*/ 171 h 394"/>
                <a:gd name="T34" fmla="*/ 2075 w 2575"/>
                <a:gd name="T35" fmla="*/ 162 h 394"/>
                <a:gd name="T36" fmla="*/ 2134 w 2575"/>
                <a:gd name="T37" fmla="*/ 157 h 394"/>
                <a:gd name="T38" fmla="*/ 2172 w 2575"/>
                <a:gd name="T39" fmla="*/ 150 h 394"/>
                <a:gd name="T40" fmla="*/ 2206 w 2575"/>
                <a:gd name="T41" fmla="*/ 149 h 394"/>
                <a:gd name="T42" fmla="*/ 2234 w 2575"/>
                <a:gd name="T43" fmla="*/ 135 h 394"/>
                <a:gd name="T44" fmla="*/ 2258 w 2575"/>
                <a:gd name="T45" fmla="*/ 128 h 394"/>
                <a:gd name="T46" fmla="*/ 2416 w 2575"/>
                <a:gd name="T47" fmla="*/ 94 h 394"/>
                <a:gd name="T48" fmla="*/ 2448 w 2575"/>
                <a:gd name="T49" fmla="*/ 72 h 394"/>
                <a:gd name="T50" fmla="*/ 2450 w 2575"/>
                <a:gd name="T51" fmla="*/ 71 h 394"/>
                <a:gd name="T52" fmla="*/ 2453 w 2575"/>
                <a:gd name="T53" fmla="*/ 71 h 394"/>
                <a:gd name="T54" fmla="*/ 2475 w 2575"/>
                <a:gd name="T55" fmla="*/ 69 h 394"/>
                <a:gd name="T56" fmla="*/ 2475 w 2575"/>
                <a:gd name="T57" fmla="*/ 63 h 394"/>
                <a:gd name="T58" fmla="*/ 2455 w 2575"/>
                <a:gd name="T59" fmla="*/ 67 h 394"/>
                <a:gd name="T60" fmla="*/ 2463 w 2575"/>
                <a:gd name="T61" fmla="*/ 49 h 394"/>
                <a:gd name="T62" fmla="*/ 2471 w 2575"/>
                <a:gd name="T63" fmla="*/ 50 h 394"/>
                <a:gd name="T64" fmla="*/ 2471 w 2575"/>
                <a:gd name="T65" fmla="*/ 50 h 394"/>
                <a:gd name="T66" fmla="*/ 2516 w 2575"/>
                <a:gd name="T67" fmla="*/ 36 h 394"/>
                <a:gd name="T68" fmla="*/ 2575 w 2575"/>
                <a:gd name="T69" fmla="*/ 15 h 394"/>
                <a:gd name="T70" fmla="*/ 2501 w 2575"/>
                <a:gd name="T71" fmla="*/ 2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75" h="394">
                  <a:moveTo>
                    <a:pt x="2501" y="20"/>
                  </a:moveTo>
                  <a:cubicBezTo>
                    <a:pt x="2499" y="21"/>
                    <a:pt x="2496" y="21"/>
                    <a:pt x="2494" y="22"/>
                  </a:cubicBezTo>
                  <a:cubicBezTo>
                    <a:pt x="2488" y="22"/>
                    <a:pt x="2483" y="22"/>
                    <a:pt x="2477" y="22"/>
                  </a:cubicBezTo>
                  <a:cubicBezTo>
                    <a:pt x="2409" y="18"/>
                    <a:pt x="2344" y="37"/>
                    <a:pt x="2278" y="47"/>
                  </a:cubicBezTo>
                  <a:cubicBezTo>
                    <a:pt x="2091" y="74"/>
                    <a:pt x="1902" y="89"/>
                    <a:pt x="1713" y="111"/>
                  </a:cubicBezTo>
                  <a:cubicBezTo>
                    <a:pt x="1559" y="128"/>
                    <a:pt x="1403" y="134"/>
                    <a:pt x="1248" y="152"/>
                  </a:cubicBezTo>
                  <a:cubicBezTo>
                    <a:pt x="1049" y="174"/>
                    <a:pt x="849" y="186"/>
                    <a:pt x="649" y="207"/>
                  </a:cubicBezTo>
                  <a:cubicBezTo>
                    <a:pt x="468" y="227"/>
                    <a:pt x="287" y="244"/>
                    <a:pt x="107" y="272"/>
                  </a:cubicBezTo>
                  <a:cubicBezTo>
                    <a:pt x="77" y="277"/>
                    <a:pt x="47" y="283"/>
                    <a:pt x="20" y="296"/>
                  </a:cubicBezTo>
                  <a:cubicBezTo>
                    <a:pt x="11" y="301"/>
                    <a:pt x="0" y="306"/>
                    <a:pt x="2" y="318"/>
                  </a:cubicBezTo>
                  <a:cubicBezTo>
                    <a:pt x="3" y="328"/>
                    <a:pt x="12" y="331"/>
                    <a:pt x="20" y="335"/>
                  </a:cubicBezTo>
                  <a:cubicBezTo>
                    <a:pt x="32" y="340"/>
                    <a:pt x="50" y="340"/>
                    <a:pt x="53" y="352"/>
                  </a:cubicBezTo>
                  <a:cubicBezTo>
                    <a:pt x="63" y="394"/>
                    <a:pt x="96" y="387"/>
                    <a:pt x="122" y="385"/>
                  </a:cubicBezTo>
                  <a:cubicBezTo>
                    <a:pt x="248" y="376"/>
                    <a:pt x="374" y="366"/>
                    <a:pt x="500" y="352"/>
                  </a:cubicBezTo>
                  <a:cubicBezTo>
                    <a:pt x="729" y="326"/>
                    <a:pt x="955" y="282"/>
                    <a:pt x="1185" y="267"/>
                  </a:cubicBezTo>
                  <a:cubicBezTo>
                    <a:pt x="1284" y="260"/>
                    <a:pt x="1384" y="251"/>
                    <a:pt x="1483" y="239"/>
                  </a:cubicBezTo>
                  <a:cubicBezTo>
                    <a:pt x="1662" y="218"/>
                    <a:pt x="1842" y="194"/>
                    <a:pt x="2021" y="171"/>
                  </a:cubicBezTo>
                  <a:cubicBezTo>
                    <a:pt x="2039" y="168"/>
                    <a:pt x="2057" y="165"/>
                    <a:pt x="2075" y="162"/>
                  </a:cubicBezTo>
                  <a:cubicBezTo>
                    <a:pt x="2095" y="166"/>
                    <a:pt x="2113" y="148"/>
                    <a:pt x="2134" y="157"/>
                  </a:cubicBezTo>
                  <a:cubicBezTo>
                    <a:pt x="2148" y="161"/>
                    <a:pt x="2162" y="160"/>
                    <a:pt x="2172" y="150"/>
                  </a:cubicBezTo>
                  <a:cubicBezTo>
                    <a:pt x="2184" y="138"/>
                    <a:pt x="2194" y="146"/>
                    <a:pt x="2206" y="149"/>
                  </a:cubicBezTo>
                  <a:cubicBezTo>
                    <a:pt x="2214" y="141"/>
                    <a:pt x="2229" y="150"/>
                    <a:pt x="2234" y="135"/>
                  </a:cubicBezTo>
                  <a:cubicBezTo>
                    <a:pt x="2241" y="129"/>
                    <a:pt x="2256" y="152"/>
                    <a:pt x="2258" y="128"/>
                  </a:cubicBezTo>
                  <a:cubicBezTo>
                    <a:pt x="2310" y="114"/>
                    <a:pt x="2362" y="98"/>
                    <a:pt x="2416" y="94"/>
                  </a:cubicBezTo>
                  <a:cubicBezTo>
                    <a:pt x="2430" y="92"/>
                    <a:pt x="2455" y="105"/>
                    <a:pt x="2448" y="72"/>
                  </a:cubicBezTo>
                  <a:cubicBezTo>
                    <a:pt x="2450" y="71"/>
                    <a:pt x="2450" y="71"/>
                    <a:pt x="2450" y="71"/>
                  </a:cubicBezTo>
                  <a:cubicBezTo>
                    <a:pt x="2453" y="71"/>
                    <a:pt x="2453" y="71"/>
                    <a:pt x="2453" y="71"/>
                  </a:cubicBezTo>
                  <a:cubicBezTo>
                    <a:pt x="2461" y="76"/>
                    <a:pt x="2469" y="77"/>
                    <a:pt x="2475" y="69"/>
                  </a:cubicBezTo>
                  <a:cubicBezTo>
                    <a:pt x="2476" y="68"/>
                    <a:pt x="2476" y="63"/>
                    <a:pt x="2475" y="63"/>
                  </a:cubicBezTo>
                  <a:cubicBezTo>
                    <a:pt x="2468" y="59"/>
                    <a:pt x="2462" y="64"/>
                    <a:pt x="2455" y="67"/>
                  </a:cubicBezTo>
                  <a:cubicBezTo>
                    <a:pt x="2446" y="56"/>
                    <a:pt x="2453" y="52"/>
                    <a:pt x="2463" y="49"/>
                  </a:cubicBezTo>
                  <a:cubicBezTo>
                    <a:pt x="2466" y="50"/>
                    <a:pt x="2468" y="50"/>
                    <a:pt x="2471" y="50"/>
                  </a:cubicBezTo>
                  <a:cubicBezTo>
                    <a:pt x="2471" y="50"/>
                    <a:pt x="2471" y="50"/>
                    <a:pt x="2471" y="50"/>
                  </a:cubicBezTo>
                  <a:cubicBezTo>
                    <a:pt x="2487" y="50"/>
                    <a:pt x="2504" y="50"/>
                    <a:pt x="2516" y="36"/>
                  </a:cubicBezTo>
                  <a:cubicBezTo>
                    <a:pt x="2538" y="36"/>
                    <a:pt x="2551" y="11"/>
                    <a:pt x="2575" y="15"/>
                  </a:cubicBezTo>
                  <a:cubicBezTo>
                    <a:pt x="2549" y="0"/>
                    <a:pt x="2525" y="12"/>
                    <a:pt x="2501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8" name="Freeform 8"/>
            <p:cNvSpPr>
              <a:spLocks noEditPoints="1"/>
            </p:cNvSpPr>
            <p:nvPr userDrawn="1"/>
          </p:nvSpPr>
          <p:spPr bwMode="auto">
            <a:xfrm>
              <a:off x="3929063" y="6350"/>
              <a:ext cx="1911350" cy="1619250"/>
            </a:xfrm>
            <a:custGeom>
              <a:avLst/>
              <a:gdLst>
                <a:gd name="T0" fmla="*/ 47 w 1018"/>
                <a:gd name="T1" fmla="*/ 358 h 862"/>
                <a:gd name="T2" fmla="*/ 51 w 1018"/>
                <a:gd name="T3" fmla="*/ 449 h 862"/>
                <a:gd name="T4" fmla="*/ 70 w 1018"/>
                <a:gd name="T5" fmla="*/ 534 h 862"/>
                <a:gd name="T6" fmla="*/ 182 w 1018"/>
                <a:gd name="T7" fmla="*/ 591 h 862"/>
                <a:gd name="T8" fmla="*/ 210 w 1018"/>
                <a:gd name="T9" fmla="*/ 513 h 862"/>
                <a:gd name="T10" fmla="*/ 403 w 1018"/>
                <a:gd name="T11" fmla="*/ 371 h 862"/>
                <a:gd name="T12" fmla="*/ 332 w 1018"/>
                <a:gd name="T13" fmla="*/ 844 h 862"/>
                <a:gd name="T14" fmla="*/ 395 w 1018"/>
                <a:gd name="T15" fmla="*/ 829 h 862"/>
                <a:gd name="T16" fmla="*/ 514 w 1018"/>
                <a:gd name="T17" fmla="*/ 372 h 862"/>
                <a:gd name="T18" fmla="*/ 586 w 1018"/>
                <a:gd name="T19" fmla="*/ 338 h 862"/>
                <a:gd name="T20" fmla="*/ 588 w 1018"/>
                <a:gd name="T21" fmla="*/ 631 h 862"/>
                <a:gd name="T22" fmla="*/ 588 w 1018"/>
                <a:gd name="T23" fmla="*/ 631 h 862"/>
                <a:gd name="T24" fmla="*/ 609 w 1018"/>
                <a:gd name="T25" fmla="*/ 631 h 862"/>
                <a:gd name="T26" fmla="*/ 609 w 1018"/>
                <a:gd name="T27" fmla="*/ 631 h 862"/>
                <a:gd name="T28" fmla="*/ 692 w 1018"/>
                <a:gd name="T29" fmla="*/ 481 h 862"/>
                <a:gd name="T30" fmla="*/ 843 w 1018"/>
                <a:gd name="T31" fmla="*/ 477 h 862"/>
                <a:gd name="T32" fmla="*/ 978 w 1018"/>
                <a:gd name="T33" fmla="*/ 679 h 862"/>
                <a:gd name="T34" fmla="*/ 996 w 1018"/>
                <a:gd name="T35" fmla="*/ 573 h 862"/>
                <a:gd name="T36" fmla="*/ 946 w 1018"/>
                <a:gd name="T37" fmla="*/ 385 h 862"/>
                <a:gd name="T38" fmla="*/ 907 w 1018"/>
                <a:gd name="T39" fmla="*/ 334 h 862"/>
                <a:gd name="T40" fmla="*/ 753 w 1018"/>
                <a:gd name="T41" fmla="*/ 48 h 862"/>
                <a:gd name="T42" fmla="*/ 666 w 1018"/>
                <a:gd name="T43" fmla="*/ 83 h 862"/>
                <a:gd name="T44" fmla="*/ 673 w 1018"/>
                <a:gd name="T45" fmla="*/ 161 h 862"/>
                <a:gd name="T46" fmla="*/ 582 w 1018"/>
                <a:gd name="T47" fmla="*/ 89 h 862"/>
                <a:gd name="T48" fmla="*/ 486 w 1018"/>
                <a:gd name="T49" fmla="*/ 48 h 862"/>
                <a:gd name="T50" fmla="*/ 426 w 1018"/>
                <a:gd name="T51" fmla="*/ 250 h 862"/>
                <a:gd name="T52" fmla="*/ 276 w 1018"/>
                <a:gd name="T53" fmla="*/ 318 h 862"/>
                <a:gd name="T54" fmla="*/ 281 w 1018"/>
                <a:gd name="T55" fmla="*/ 191 h 862"/>
                <a:gd name="T56" fmla="*/ 279 w 1018"/>
                <a:gd name="T57" fmla="*/ 76 h 862"/>
                <a:gd name="T58" fmla="*/ 171 w 1018"/>
                <a:gd name="T59" fmla="*/ 100 h 862"/>
                <a:gd name="T60" fmla="*/ 59 w 1018"/>
                <a:gd name="T61" fmla="*/ 358 h 862"/>
                <a:gd name="T62" fmla="*/ 725 w 1018"/>
                <a:gd name="T63" fmla="*/ 232 h 862"/>
                <a:gd name="T64" fmla="*/ 779 w 1018"/>
                <a:gd name="T65" fmla="*/ 382 h 862"/>
                <a:gd name="T66" fmla="*/ 697 w 1018"/>
                <a:gd name="T67" fmla="*/ 28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8" h="862">
                  <a:moveTo>
                    <a:pt x="59" y="358"/>
                  </a:moveTo>
                  <a:cubicBezTo>
                    <a:pt x="55" y="358"/>
                    <a:pt x="51" y="357"/>
                    <a:pt x="47" y="358"/>
                  </a:cubicBezTo>
                  <a:cubicBezTo>
                    <a:pt x="29" y="362"/>
                    <a:pt x="8" y="362"/>
                    <a:pt x="2" y="386"/>
                  </a:cubicBezTo>
                  <a:cubicBezTo>
                    <a:pt x="0" y="398"/>
                    <a:pt x="40" y="448"/>
                    <a:pt x="51" y="449"/>
                  </a:cubicBezTo>
                  <a:cubicBezTo>
                    <a:pt x="97" y="456"/>
                    <a:pt x="97" y="456"/>
                    <a:pt x="79" y="502"/>
                  </a:cubicBezTo>
                  <a:cubicBezTo>
                    <a:pt x="75" y="512"/>
                    <a:pt x="70" y="523"/>
                    <a:pt x="70" y="534"/>
                  </a:cubicBezTo>
                  <a:cubicBezTo>
                    <a:pt x="69" y="550"/>
                    <a:pt x="60" y="573"/>
                    <a:pt x="83" y="580"/>
                  </a:cubicBezTo>
                  <a:cubicBezTo>
                    <a:pt x="115" y="590"/>
                    <a:pt x="149" y="598"/>
                    <a:pt x="182" y="591"/>
                  </a:cubicBezTo>
                  <a:cubicBezTo>
                    <a:pt x="196" y="589"/>
                    <a:pt x="208" y="578"/>
                    <a:pt x="208" y="559"/>
                  </a:cubicBezTo>
                  <a:cubicBezTo>
                    <a:pt x="208" y="544"/>
                    <a:pt x="209" y="528"/>
                    <a:pt x="210" y="513"/>
                  </a:cubicBezTo>
                  <a:cubicBezTo>
                    <a:pt x="211" y="482"/>
                    <a:pt x="210" y="443"/>
                    <a:pt x="238" y="427"/>
                  </a:cubicBezTo>
                  <a:cubicBezTo>
                    <a:pt x="286" y="398"/>
                    <a:pt x="343" y="388"/>
                    <a:pt x="403" y="371"/>
                  </a:cubicBezTo>
                  <a:cubicBezTo>
                    <a:pt x="386" y="444"/>
                    <a:pt x="369" y="509"/>
                    <a:pt x="354" y="576"/>
                  </a:cubicBezTo>
                  <a:cubicBezTo>
                    <a:pt x="333" y="664"/>
                    <a:pt x="320" y="753"/>
                    <a:pt x="332" y="844"/>
                  </a:cubicBezTo>
                  <a:cubicBezTo>
                    <a:pt x="334" y="862"/>
                    <a:pt x="350" y="858"/>
                    <a:pt x="351" y="858"/>
                  </a:cubicBezTo>
                  <a:cubicBezTo>
                    <a:pt x="365" y="846"/>
                    <a:pt x="386" y="841"/>
                    <a:pt x="395" y="829"/>
                  </a:cubicBezTo>
                  <a:cubicBezTo>
                    <a:pt x="410" y="808"/>
                    <a:pt x="418" y="781"/>
                    <a:pt x="426" y="756"/>
                  </a:cubicBezTo>
                  <a:cubicBezTo>
                    <a:pt x="463" y="630"/>
                    <a:pt x="490" y="501"/>
                    <a:pt x="514" y="372"/>
                  </a:cubicBezTo>
                  <a:cubicBezTo>
                    <a:pt x="524" y="323"/>
                    <a:pt x="547" y="297"/>
                    <a:pt x="593" y="285"/>
                  </a:cubicBezTo>
                  <a:cubicBezTo>
                    <a:pt x="596" y="304"/>
                    <a:pt x="591" y="322"/>
                    <a:pt x="586" y="338"/>
                  </a:cubicBezTo>
                  <a:cubicBezTo>
                    <a:pt x="566" y="401"/>
                    <a:pt x="553" y="465"/>
                    <a:pt x="558" y="530"/>
                  </a:cubicBezTo>
                  <a:cubicBezTo>
                    <a:pt x="560" y="563"/>
                    <a:pt x="546" y="607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91" y="641"/>
                    <a:pt x="594" y="650"/>
                    <a:pt x="598" y="661"/>
                  </a:cubicBezTo>
                  <a:cubicBezTo>
                    <a:pt x="607" y="651"/>
                    <a:pt x="609" y="642"/>
                    <a:pt x="609" y="631"/>
                  </a:cubicBezTo>
                  <a:cubicBezTo>
                    <a:pt x="607" y="629"/>
                    <a:pt x="604" y="627"/>
                    <a:pt x="602" y="626"/>
                  </a:cubicBezTo>
                  <a:cubicBezTo>
                    <a:pt x="604" y="625"/>
                    <a:pt x="607" y="626"/>
                    <a:pt x="609" y="631"/>
                  </a:cubicBezTo>
                  <a:cubicBezTo>
                    <a:pt x="624" y="577"/>
                    <a:pt x="623" y="519"/>
                    <a:pt x="642" y="463"/>
                  </a:cubicBezTo>
                  <a:cubicBezTo>
                    <a:pt x="658" y="474"/>
                    <a:pt x="674" y="479"/>
                    <a:pt x="692" y="481"/>
                  </a:cubicBezTo>
                  <a:cubicBezTo>
                    <a:pt x="733" y="487"/>
                    <a:pt x="770" y="466"/>
                    <a:pt x="810" y="461"/>
                  </a:cubicBezTo>
                  <a:cubicBezTo>
                    <a:pt x="830" y="459"/>
                    <a:pt x="836" y="462"/>
                    <a:pt x="843" y="477"/>
                  </a:cubicBezTo>
                  <a:cubicBezTo>
                    <a:pt x="865" y="521"/>
                    <a:pt x="881" y="567"/>
                    <a:pt x="890" y="617"/>
                  </a:cubicBezTo>
                  <a:cubicBezTo>
                    <a:pt x="902" y="691"/>
                    <a:pt x="905" y="690"/>
                    <a:pt x="978" y="679"/>
                  </a:cubicBezTo>
                  <a:cubicBezTo>
                    <a:pt x="1013" y="674"/>
                    <a:pt x="1018" y="655"/>
                    <a:pt x="1013" y="627"/>
                  </a:cubicBezTo>
                  <a:cubicBezTo>
                    <a:pt x="1010" y="609"/>
                    <a:pt x="1005" y="590"/>
                    <a:pt x="996" y="573"/>
                  </a:cubicBezTo>
                  <a:cubicBezTo>
                    <a:pt x="971" y="523"/>
                    <a:pt x="959" y="469"/>
                    <a:pt x="943" y="416"/>
                  </a:cubicBezTo>
                  <a:cubicBezTo>
                    <a:pt x="939" y="404"/>
                    <a:pt x="941" y="394"/>
                    <a:pt x="946" y="385"/>
                  </a:cubicBezTo>
                  <a:cubicBezTo>
                    <a:pt x="958" y="363"/>
                    <a:pt x="952" y="345"/>
                    <a:pt x="929" y="342"/>
                  </a:cubicBezTo>
                  <a:cubicBezTo>
                    <a:pt x="920" y="341"/>
                    <a:pt x="913" y="345"/>
                    <a:pt x="907" y="334"/>
                  </a:cubicBezTo>
                  <a:cubicBezTo>
                    <a:pt x="880" y="282"/>
                    <a:pt x="848" y="233"/>
                    <a:pt x="825" y="180"/>
                  </a:cubicBezTo>
                  <a:cubicBezTo>
                    <a:pt x="805" y="134"/>
                    <a:pt x="781" y="90"/>
                    <a:pt x="753" y="48"/>
                  </a:cubicBezTo>
                  <a:cubicBezTo>
                    <a:pt x="749" y="41"/>
                    <a:pt x="743" y="28"/>
                    <a:pt x="735" y="32"/>
                  </a:cubicBezTo>
                  <a:cubicBezTo>
                    <a:pt x="710" y="45"/>
                    <a:pt x="684" y="60"/>
                    <a:pt x="666" y="83"/>
                  </a:cubicBezTo>
                  <a:cubicBezTo>
                    <a:pt x="653" y="100"/>
                    <a:pt x="673" y="112"/>
                    <a:pt x="676" y="127"/>
                  </a:cubicBezTo>
                  <a:cubicBezTo>
                    <a:pt x="678" y="139"/>
                    <a:pt x="696" y="150"/>
                    <a:pt x="673" y="161"/>
                  </a:cubicBezTo>
                  <a:cubicBezTo>
                    <a:pt x="636" y="178"/>
                    <a:pt x="601" y="201"/>
                    <a:pt x="557" y="213"/>
                  </a:cubicBezTo>
                  <a:cubicBezTo>
                    <a:pt x="566" y="170"/>
                    <a:pt x="573" y="129"/>
                    <a:pt x="582" y="89"/>
                  </a:cubicBezTo>
                  <a:cubicBezTo>
                    <a:pt x="592" y="45"/>
                    <a:pt x="584" y="29"/>
                    <a:pt x="539" y="12"/>
                  </a:cubicBezTo>
                  <a:cubicBezTo>
                    <a:pt x="506" y="0"/>
                    <a:pt x="499" y="30"/>
                    <a:pt x="486" y="48"/>
                  </a:cubicBezTo>
                  <a:cubicBezTo>
                    <a:pt x="474" y="64"/>
                    <a:pt x="466" y="83"/>
                    <a:pt x="462" y="103"/>
                  </a:cubicBezTo>
                  <a:cubicBezTo>
                    <a:pt x="450" y="152"/>
                    <a:pt x="438" y="201"/>
                    <a:pt x="426" y="250"/>
                  </a:cubicBezTo>
                  <a:cubicBezTo>
                    <a:pt x="423" y="263"/>
                    <a:pt x="421" y="275"/>
                    <a:pt x="406" y="280"/>
                  </a:cubicBezTo>
                  <a:cubicBezTo>
                    <a:pt x="363" y="292"/>
                    <a:pt x="319" y="305"/>
                    <a:pt x="276" y="318"/>
                  </a:cubicBezTo>
                  <a:cubicBezTo>
                    <a:pt x="255" y="324"/>
                    <a:pt x="252" y="314"/>
                    <a:pt x="255" y="297"/>
                  </a:cubicBezTo>
                  <a:cubicBezTo>
                    <a:pt x="261" y="261"/>
                    <a:pt x="266" y="225"/>
                    <a:pt x="281" y="191"/>
                  </a:cubicBezTo>
                  <a:cubicBezTo>
                    <a:pt x="294" y="161"/>
                    <a:pt x="298" y="130"/>
                    <a:pt x="300" y="99"/>
                  </a:cubicBezTo>
                  <a:cubicBezTo>
                    <a:pt x="301" y="83"/>
                    <a:pt x="297" y="76"/>
                    <a:pt x="279" y="76"/>
                  </a:cubicBezTo>
                  <a:cubicBezTo>
                    <a:pt x="261" y="75"/>
                    <a:pt x="242" y="71"/>
                    <a:pt x="224" y="66"/>
                  </a:cubicBezTo>
                  <a:cubicBezTo>
                    <a:pt x="192" y="57"/>
                    <a:pt x="183" y="72"/>
                    <a:pt x="171" y="100"/>
                  </a:cubicBezTo>
                  <a:cubicBezTo>
                    <a:pt x="143" y="164"/>
                    <a:pt x="145" y="233"/>
                    <a:pt x="126" y="298"/>
                  </a:cubicBezTo>
                  <a:cubicBezTo>
                    <a:pt x="114" y="341"/>
                    <a:pt x="97" y="356"/>
                    <a:pt x="59" y="358"/>
                  </a:cubicBezTo>
                  <a:close/>
                  <a:moveTo>
                    <a:pt x="697" y="282"/>
                  </a:moveTo>
                  <a:cubicBezTo>
                    <a:pt x="703" y="265"/>
                    <a:pt x="715" y="249"/>
                    <a:pt x="725" y="232"/>
                  </a:cubicBezTo>
                  <a:cubicBezTo>
                    <a:pt x="757" y="273"/>
                    <a:pt x="777" y="314"/>
                    <a:pt x="794" y="358"/>
                  </a:cubicBezTo>
                  <a:cubicBezTo>
                    <a:pt x="802" y="378"/>
                    <a:pt x="797" y="383"/>
                    <a:pt x="779" y="382"/>
                  </a:cubicBezTo>
                  <a:cubicBezTo>
                    <a:pt x="774" y="382"/>
                    <a:pt x="769" y="383"/>
                    <a:pt x="764" y="383"/>
                  </a:cubicBezTo>
                  <a:cubicBezTo>
                    <a:pt x="618" y="393"/>
                    <a:pt x="664" y="384"/>
                    <a:pt x="697" y="2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9" name="Freeform 9"/>
            <p:cNvSpPr>
              <a:spLocks noEditPoints="1"/>
            </p:cNvSpPr>
            <p:nvPr userDrawn="1"/>
          </p:nvSpPr>
          <p:spPr bwMode="auto">
            <a:xfrm>
              <a:off x="6592888" y="-477838"/>
              <a:ext cx="1638300" cy="1947863"/>
            </a:xfrm>
            <a:custGeom>
              <a:avLst/>
              <a:gdLst>
                <a:gd name="T0" fmla="*/ 14 w 873"/>
                <a:gd name="T1" fmla="*/ 1009 h 1036"/>
                <a:gd name="T2" fmla="*/ 20 w 873"/>
                <a:gd name="T3" fmla="*/ 1026 h 1036"/>
                <a:gd name="T4" fmla="*/ 44 w 873"/>
                <a:gd name="T5" fmla="*/ 1024 h 1036"/>
                <a:gd name="T6" fmla="*/ 118 w 873"/>
                <a:gd name="T7" fmla="*/ 878 h 1036"/>
                <a:gd name="T8" fmla="*/ 151 w 873"/>
                <a:gd name="T9" fmla="*/ 746 h 1036"/>
                <a:gd name="T10" fmla="*/ 167 w 873"/>
                <a:gd name="T11" fmla="*/ 764 h 1036"/>
                <a:gd name="T12" fmla="*/ 280 w 873"/>
                <a:gd name="T13" fmla="*/ 911 h 1036"/>
                <a:gd name="T14" fmla="*/ 435 w 873"/>
                <a:gd name="T15" fmla="*/ 964 h 1036"/>
                <a:gd name="T16" fmla="*/ 466 w 873"/>
                <a:gd name="T17" fmla="*/ 913 h 1036"/>
                <a:gd name="T18" fmla="*/ 696 w 873"/>
                <a:gd name="T19" fmla="*/ 846 h 1036"/>
                <a:gd name="T20" fmla="*/ 762 w 873"/>
                <a:gd name="T21" fmla="*/ 639 h 1036"/>
                <a:gd name="T22" fmla="*/ 639 w 873"/>
                <a:gd name="T23" fmla="*/ 496 h 1036"/>
                <a:gd name="T24" fmla="*/ 650 w 873"/>
                <a:gd name="T25" fmla="*/ 490 h 1036"/>
                <a:gd name="T26" fmla="*/ 676 w 873"/>
                <a:gd name="T27" fmla="*/ 443 h 1036"/>
                <a:gd name="T28" fmla="*/ 650 w 873"/>
                <a:gd name="T29" fmla="*/ 416 h 1036"/>
                <a:gd name="T30" fmla="*/ 650 w 873"/>
                <a:gd name="T31" fmla="*/ 401 h 1036"/>
                <a:gd name="T32" fmla="*/ 766 w 873"/>
                <a:gd name="T33" fmla="*/ 311 h 1036"/>
                <a:gd name="T34" fmla="*/ 837 w 873"/>
                <a:gd name="T35" fmla="*/ 325 h 1036"/>
                <a:gd name="T36" fmla="*/ 837 w 873"/>
                <a:gd name="T37" fmla="*/ 325 h 1036"/>
                <a:gd name="T38" fmla="*/ 863 w 873"/>
                <a:gd name="T39" fmla="*/ 362 h 1036"/>
                <a:gd name="T40" fmla="*/ 858 w 873"/>
                <a:gd name="T41" fmla="*/ 317 h 1036"/>
                <a:gd name="T42" fmla="*/ 861 w 873"/>
                <a:gd name="T43" fmla="*/ 281 h 1036"/>
                <a:gd name="T44" fmla="*/ 677 w 873"/>
                <a:gd name="T45" fmla="*/ 218 h 1036"/>
                <a:gd name="T46" fmla="*/ 613 w 873"/>
                <a:gd name="T47" fmla="*/ 265 h 1036"/>
                <a:gd name="T48" fmla="*/ 474 w 873"/>
                <a:gd name="T49" fmla="*/ 462 h 1036"/>
                <a:gd name="T50" fmla="*/ 446 w 873"/>
                <a:gd name="T51" fmla="*/ 482 h 1036"/>
                <a:gd name="T52" fmla="*/ 227 w 873"/>
                <a:gd name="T53" fmla="*/ 529 h 1036"/>
                <a:gd name="T54" fmla="*/ 204 w 873"/>
                <a:gd name="T55" fmla="*/ 507 h 1036"/>
                <a:gd name="T56" fmla="*/ 256 w 873"/>
                <a:gd name="T57" fmla="*/ 298 h 1036"/>
                <a:gd name="T58" fmla="*/ 306 w 873"/>
                <a:gd name="T59" fmla="*/ 72 h 1036"/>
                <a:gd name="T60" fmla="*/ 256 w 873"/>
                <a:gd name="T61" fmla="*/ 12 h 1036"/>
                <a:gd name="T62" fmla="*/ 217 w 873"/>
                <a:gd name="T63" fmla="*/ 37 h 1036"/>
                <a:gd name="T64" fmla="*/ 173 w 873"/>
                <a:gd name="T65" fmla="*/ 140 h 1036"/>
                <a:gd name="T66" fmla="*/ 88 w 873"/>
                <a:gd name="T67" fmla="*/ 513 h 1036"/>
                <a:gd name="T68" fmla="*/ 57 w 873"/>
                <a:gd name="T69" fmla="*/ 633 h 1036"/>
                <a:gd name="T70" fmla="*/ 14 w 873"/>
                <a:gd name="T71" fmla="*/ 1009 h 1036"/>
                <a:gd name="T72" fmla="*/ 431 w 873"/>
                <a:gd name="T73" fmla="*/ 585 h 1036"/>
                <a:gd name="T74" fmla="*/ 442 w 873"/>
                <a:gd name="T75" fmla="*/ 583 h 1036"/>
                <a:gd name="T76" fmla="*/ 566 w 873"/>
                <a:gd name="T77" fmla="*/ 617 h 1036"/>
                <a:gd name="T78" fmla="*/ 617 w 873"/>
                <a:gd name="T79" fmla="*/ 656 h 1036"/>
                <a:gd name="T80" fmla="*/ 629 w 873"/>
                <a:gd name="T81" fmla="*/ 754 h 1036"/>
                <a:gd name="T82" fmla="*/ 521 w 873"/>
                <a:gd name="T83" fmla="*/ 826 h 1036"/>
                <a:gd name="T84" fmla="*/ 469 w 873"/>
                <a:gd name="T85" fmla="*/ 873 h 1036"/>
                <a:gd name="T86" fmla="*/ 456 w 873"/>
                <a:gd name="T87" fmla="*/ 875 h 1036"/>
                <a:gd name="T88" fmla="*/ 440 w 873"/>
                <a:gd name="T89" fmla="*/ 881 h 1036"/>
                <a:gd name="T90" fmla="*/ 440 w 873"/>
                <a:gd name="T91" fmla="*/ 881 h 1036"/>
                <a:gd name="T92" fmla="*/ 440 w 873"/>
                <a:gd name="T93" fmla="*/ 881 h 1036"/>
                <a:gd name="T94" fmla="*/ 370 w 873"/>
                <a:gd name="T95" fmla="*/ 820 h 1036"/>
                <a:gd name="T96" fmla="*/ 313 w 873"/>
                <a:gd name="T97" fmla="*/ 762 h 1036"/>
                <a:gd name="T98" fmla="*/ 205 w 873"/>
                <a:gd name="T99" fmla="*/ 650 h 1036"/>
                <a:gd name="T100" fmla="*/ 431 w 873"/>
                <a:gd name="T101" fmla="*/ 58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73" h="1036">
                  <a:moveTo>
                    <a:pt x="14" y="1009"/>
                  </a:moveTo>
                  <a:cubicBezTo>
                    <a:pt x="14" y="1015"/>
                    <a:pt x="9" y="1032"/>
                    <a:pt x="20" y="1026"/>
                  </a:cubicBezTo>
                  <a:cubicBezTo>
                    <a:pt x="29" y="1021"/>
                    <a:pt x="33" y="1036"/>
                    <a:pt x="44" y="1024"/>
                  </a:cubicBezTo>
                  <a:cubicBezTo>
                    <a:pt x="83" y="982"/>
                    <a:pt x="105" y="933"/>
                    <a:pt x="118" y="878"/>
                  </a:cubicBezTo>
                  <a:cubicBezTo>
                    <a:pt x="129" y="836"/>
                    <a:pt x="139" y="793"/>
                    <a:pt x="151" y="746"/>
                  </a:cubicBezTo>
                  <a:cubicBezTo>
                    <a:pt x="159" y="755"/>
                    <a:pt x="164" y="759"/>
                    <a:pt x="167" y="764"/>
                  </a:cubicBezTo>
                  <a:cubicBezTo>
                    <a:pt x="205" y="813"/>
                    <a:pt x="243" y="862"/>
                    <a:pt x="280" y="911"/>
                  </a:cubicBezTo>
                  <a:cubicBezTo>
                    <a:pt x="320" y="964"/>
                    <a:pt x="374" y="978"/>
                    <a:pt x="435" y="964"/>
                  </a:cubicBezTo>
                  <a:cubicBezTo>
                    <a:pt x="460" y="959"/>
                    <a:pt x="488" y="949"/>
                    <a:pt x="466" y="913"/>
                  </a:cubicBezTo>
                  <a:cubicBezTo>
                    <a:pt x="550" y="909"/>
                    <a:pt x="628" y="898"/>
                    <a:pt x="696" y="846"/>
                  </a:cubicBezTo>
                  <a:cubicBezTo>
                    <a:pt x="763" y="796"/>
                    <a:pt x="789" y="719"/>
                    <a:pt x="762" y="639"/>
                  </a:cubicBezTo>
                  <a:cubicBezTo>
                    <a:pt x="741" y="574"/>
                    <a:pt x="691" y="535"/>
                    <a:pt x="639" y="496"/>
                  </a:cubicBezTo>
                  <a:cubicBezTo>
                    <a:pt x="644" y="494"/>
                    <a:pt x="647" y="492"/>
                    <a:pt x="650" y="490"/>
                  </a:cubicBezTo>
                  <a:cubicBezTo>
                    <a:pt x="665" y="478"/>
                    <a:pt x="673" y="460"/>
                    <a:pt x="676" y="443"/>
                  </a:cubicBezTo>
                  <a:cubicBezTo>
                    <a:pt x="679" y="429"/>
                    <a:pt x="671" y="415"/>
                    <a:pt x="650" y="416"/>
                  </a:cubicBezTo>
                  <a:cubicBezTo>
                    <a:pt x="643" y="416"/>
                    <a:pt x="646" y="404"/>
                    <a:pt x="650" y="401"/>
                  </a:cubicBezTo>
                  <a:cubicBezTo>
                    <a:pt x="689" y="371"/>
                    <a:pt x="702" y="310"/>
                    <a:pt x="766" y="311"/>
                  </a:cubicBezTo>
                  <a:cubicBezTo>
                    <a:pt x="791" y="312"/>
                    <a:pt x="813" y="322"/>
                    <a:pt x="837" y="325"/>
                  </a:cubicBezTo>
                  <a:cubicBezTo>
                    <a:pt x="837" y="325"/>
                    <a:pt x="837" y="325"/>
                    <a:pt x="837" y="325"/>
                  </a:cubicBezTo>
                  <a:cubicBezTo>
                    <a:pt x="840" y="341"/>
                    <a:pt x="860" y="345"/>
                    <a:pt x="863" y="362"/>
                  </a:cubicBezTo>
                  <a:cubicBezTo>
                    <a:pt x="870" y="345"/>
                    <a:pt x="868" y="331"/>
                    <a:pt x="858" y="317"/>
                  </a:cubicBezTo>
                  <a:cubicBezTo>
                    <a:pt x="873" y="306"/>
                    <a:pt x="868" y="294"/>
                    <a:pt x="861" y="281"/>
                  </a:cubicBezTo>
                  <a:cubicBezTo>
                    <a:pt x="835" y="230"/>
                    <a:pt x="755" y="177"/>
                    <a:pt x="677" y="218"/>
                  </a:cubicBezTo>
                  <a:cubicBezTo>
                    <a:pt x="653" y="231"/>
                    <a:pt x="632" y="246"/>
                    <a:pt x="613" y="265"/>
                  </a:cubicBezTo>
                  <a:cubicBezTo>
                    <a:pt x="555" y="322"/>
                    <a:pt x="490" y="375"/>
                    <a:pt x="474" y="462"/>
                  </a:cubicBezTo>
                  <a:cubicBezTo>
                    <a:pt x="470" y="480"/>
                    <a:pt x="457" y="478"/>
                    <a:pt x="446" y="482"/>
                  </a:cubicBezTo>
                  <a:cubicBezTo>
                    <a:pt x="374" y="504"/>
                    <a:pt x="301" y="514"/>
                    <a:pt x="227" y="529"/>
                  </a:cubicBezTo>
                  <a:cubicBezTo>
                    <a:pt x="205" y="533"/>
                    <a:pt x="200" y="526"/>
                    <a:pt x="204" y="507"/>
                  </a:cubicBezTo>
                  <a:cubicBezTo>
                    <a:pt x="221" y="437"/>
                    <a:pt x="236" y="367"/>
                    <a:pt x="256" y="298"/>
                  </a:cubicBezTo>
                  <a:cubicBezTo>
                    <a:pt x="277" y="223"/>
                    <a:pt x="288" y="147"/>
                    <a:pt x="306" y="72"/>
                  </a:cubicBezTo>
                  <a:cubicBezTo>
                    <a:pt x="315" y="32"/>
                    <a:pt x="281" y="24"/>
                    <a:pt x="256" y="12"/>
                  </a:cubicBezTo>
                  <a:cubicBezTo>
                    <a:pt x="233" y="0"/>
                    <a:pt x="226" y="24"/>
                    <a:pt x="217" y="37"/>
                  </a:cubicBezTo>
                  <a:cubicBezTo>
                    <a:pt x="194" y="68"/>
                    <a:pt x="181" y="103"/>
                    <a:pt x="173" y="140"/>
                  </a:cubicBezTo>
                  <a:cubicBezTo>
                    <a:pt x="145" y="265"/>
                    <a:pt x="120" y="390"/>
                    <a:pt x="88" y="513"/>
                  </a:cubicBezTo>
                  <a:cubicBezTo>
                    <a:pt x="77" y="553"/>
                    <a:pt x="64" y="591"/>
                    <a:pt x="57" y="633"/>
                  </a:cubicBezTo>
                  <a:cubicBezTo>
                    <a:pt x="35" y="758"/>
                    <a:pt x="0" y="881"/>
                    <a:pt x="14" y="1009"/>
                  </a:cubicBezTo>
                  <a:close/>
                  <a:moveTo>
                    <a:pt x="431" y="585"/>
                  </a:moveTo>
                  <a:cubicBezTo>
                    <a:pt x="435" y="585"/>
                    <a:pt x="439" y="585"/>
                    <a:pt x="442" y="583"/>
                  </a:cubicBezTo>
                  <a:cubicBezTo>
                    <a:pt x="498" y="542"/>
                    <a:pt x="531" y="579"/>
                    <a:pt x="566" y="617"/>
                  </a:cubicBezTo>
                  <a:cubicBezTo>
                    <a:pt x="580" y="633"/>
                    <a:pt x="598" y="647"/>
                    <a:pt x="617" y="656"/>
                  </a:cubicBezTo>
                  <a:cubicBezTo>
                    <a:pt x="666" y="679"/>
                    <a:pt x="659" y="719"/>
                    <a:pt x="629" y="754"/>
                  </a:cubicBezTo>
                  <a:cubicBezTo>
                    <a:pt x="601" y="788"/>
                    <a:pt x="559" y="807"/>
                    <a:pt x="521" y="826"/>
                  </a:cubicBezTo>
                  <a:cubicBezTo>
                    <a:pt x="497" y="838"/>
                    <a:pt x="475" y="843"/>
                    <a:pt x="469" y="873"/>
                  </a:cubicBezTo>
                  <a:cubicBezTo>
                    <a:pt x="469" y="874"/>
                    <a:pt x="461" y="874"/>
                    <a:pt x="456" y="875"/>
                  </a:cubicBezTo>
                  <a:cubicBezTo>
                    <a:pt x="451" y="877"/>
                    <a:pt x="445" y="879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28" y="848"/>
                    <a:pt x="393" y="841"/>
                    <a:pt x="370" y="820"/>
                  </a:cubicBezTo>
                  <a:cubicBezTo>
                    <a:pt x="350" y="802"/>
                    <a:pt x="331" y="783"/>
                    <a:pt x="313" y="762"/>
                  </a:cubicBezTo>
                  <a:cubicBezTo>
                    <a:pt x="280" y="723"/>
                    <a:pt x="241" y="688"/>
                    <a:pt x="205" y="650"/>
                  </a:cubicBezTo>
                  <a:cubicBezTo>
                    <a:pt x="278" y="625"/>
                    <a:pt x="353" y="599"/>
                    <a:pt x="431" y="5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</p:grpSp>
      <p:pic>
        <p:nvPicPr>
          <p:cNvPr id="18" name="图片 17" descr="卡通画&#10;&#10;描述已自动生成">
            <a:extLst>
              <a:ext uri="{FF2B5EF4-FFF2-40B4-BE49-F238E27FC236}">
                <a16:creationId xmlns:a16="http://schemas.microsoft.com/office/drawing/2014/main" id="{C1C762AF-B109-4412-843A-8B40C5D91E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547" y="1374508"/>
            <a:ext cx="1581829" cy="3907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283"/>
            <a:ext cx="12192000" cy="1196692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r>
              <a:rPr lang="en-US" sz="1400">
                <a:solidFill>
                  <a:schemeClr val="bg1"/>
                </a:solidFill>
                <a:cs typeface="HelveticaNeueLT Pro 55 Roman" panose="020B0604020202020204" pitchFamily="34" charset="0"/>
                <a:sym typeface="HelveticaNeueLT Pro 55 Roman" panose="020B0604020202020204" pitchFamily="34" charset="0"/>
              </a:rPr>
              <a:t>v</a:t>
            </a:r>
          </a:p>
        </p:txBody>
      </p:sp>
      <p:sp>
        <p:nvSpPr>
          <p:cNvPr id="34" name="标题 1"/>
          <p:cNvSpPr>
            <a:spLocks noGrp="1"/>
          </p:cNvSpPr>
          <p:nvPr>
            <p:ph type="title" hasCustomPrompt="1"/>
          </p:nvPr>
        </p:nvSpPr>
        <p:spPr>
          <a:xfrm>
            <a:off x="474663" y="2227942"/>
            <a:ext cx="5657685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单击此处添加幻灯片章节标题</a:t>
            </a:r>
          </a:p>
        </p:txBody>
      </p:sp>
      <p:pic>
        <p:nvPicPr>
          <p:cNvPr id="39" name="图片 3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490" y="283"/>
            <a:ext cx="7564510" cy="6857433"/>
          </a:xfrm>
          <a:prstGeom prst="rect">
            <a:avLst/>
          </a:prstGeom>
        </p:spPr>
      </p:pic>
      <p:sp>
        <p:nvSpPr>
          <p:cNvPr id="43" name="文本框 42"/>
          <p:cNvSpPr txBox="1"/>
          <p:nvPr userDrawn="1"/>
        </p:nvSpPr>
        <p:spPr>
          <a:xfrm>
            <a:off x="396259" y="829185"/>
            <a:ext cx="3726560" cy="30887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sz="1400">
                <a:solidFill>
                  <a:schemeClr val="bg2">
                    <a:lumMod val="50000"/>
                  </a:schemeClr>
                </a:solidFill>
                <a:latin typeface="+mn-lt"/>
                <a:cs typeface="HelveticaNeueLT Pro 55 Roman" panose="020B0604020202020204" pitchFamily="34" charset="0"/>
              </a:rPr>
              <a:t>Integrated solutions for </a:t>
            </a:r>
            <a:r>
              <a:rPr lang="en-US" sz="1400">
                <a:solidFill>
                  <a:schemeClr val="accent1"/>
                </a:solidFill>
                <a:latin typeface="+mn-lt"/>
                <a:cs typeface="HelveticaNeueLT Pro 55 Roman" panose="020B0604020202020204" pitchFamily="34" charset="0"/>
              </a:rPr>
              <a:t>EDA/TCAD/RadHard</a:t>
            </a:r>
          </a:p>
        </p:txBody>
      </p:sp>
      <p:sp>
        <p:nvSpPr>
          <p:cNvPr id="44" name="文本占位符 2"/>
          <p:cNvSpPr>
            <a:spLocks noGrp="1"/>
          </p:cNvSpPr>
          <p:nvPr>
            <p:ph idx="1" hasCustomPrompt="1"/>
          </p:nvPr>
        </p:nvSpPr>
        <p:spPr>
          <a:xfrm>
            <a:off x="463555" y="3093929"/>
            <a:ext cx="5668794" cy="2048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pic>
        <p:nvPicPr>
          <p:cNvPr id="8" name="图片 7" descr="文本&#10;&#10;描述已自动生成">
            <a:extLst>
              <a:ext uri="{FF2B5EF4-FFF2-40B4-BE49-F238E27FC236}">
                <a16:creationId xmlns:a16="http://schemas.microsoft.com/office/drawing/2014/main" id="{7A012C6B-5AF8-4C3B-8385-4FC9249397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63" y="478488"/>
            <a:ext cx="1485705" cy="39076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2图2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 userDrawn="1"/>
        </p:nvSpPr>
        <p:spPr>
          <a:xfrm>
            <a:off x="296742" y="4529262"/>
            <a:ext cx="311191" cy="255068"/>
          </a:xfrm>
          <a:custGeom>
            <a:avLst/>
            <a:gdLst>
              <a:gd name="connsiteX0" fmla="*/ 368431 w 488073"/>
              <a:gd name="connsiteY0" fmla="*/ 621 h 533400"/>
              <a:gd name="connsiteX1" fmla="*/ 368431 w 488073"/>
              <a:gd name="connsiteY1" fmla="*/ 19671 h 533400"/>
              <a:gd name="connsiteX2" fmla="*/ 339856 w 488073"/>
              <a:gd name="connsiteY2" fmla="*/ 19671 h 533400"/>
              <a:gd name="connsiteX3" fmla="*/ 339856 w 488073"/>
              <a:gd name="connsiteY3" fmla="*/ 135876 h 533400"/>
              <a:gd name="connsiteX4" fmla="*/ 341761 w 488073"/>
              <a:gd name="connsiteY4" fmla="*/ 145401 h 533400"/>
              <a:gd name="connsiteX5" fmla="*/ 342713 w 488073"/>
              <a:gd name="connsiteY5" fmla="*/ 147306 h 533400"/>
              <a:gd name="connsiteX6" fmla="*/ 483683 w 488073"/>
              <a:gd name="connsiteY6" fmla="*/ 464489 h 533400"/>
              <a:gd name="connsiteX7" fmla="*/ 484636 w 488073"/>
              <a:gd name="connsiteY7" fmla="*/ 509256 h 533400"/>
              <a:gd name="connsiteX8" fmla="*/ 448441 w 488073"/>
              <a:gd name="connsiteY8" fmla="*/ 534021 h 533400"/>
              <a:gd name="connsiteX9" fmla="*/ 448441 w 488073"/>
              <a:gd name="connsiteY9" fmla="*/ 534021 h 533400"/>
              <a:gd name="connsiteX10" fmla="*/ 40771 w 488073"/>
              <a:gd name="connsiteY10" fmla="*/ 534021 h 533400"/>
              <a:gd name="connsiteX11" fmla="*/ 4576 w 488073"/>
              <a:gd name="connsiteY11" fmla="*/ 509256 h 533400"/>
              <a:gd name="connsiteX12" fmla="*/ 5528 w 488073"/>
              <a:gd name="connsiteY12" fmla="*/ 464489 h 533400"/>
              <a:gd name="connsiteX13" fmla="*/ 5528 w 488073"/>
              <a:gd name="connsiteY13" fmla="*/ 464489 h 533400"/>
              <a:gd name="connsiteX14" fmla="*/ 146498 w 488073"/>
              <a:gd name="connsiteY14" fmla="*/ 147306 h 533400"/>
              <a:gd name="connsiteX15" fmla="*/ 149356 w 488073"/>
              <a:gd name="connsiteY15" fmla="*/ 135876 h 533400"/>
              <a:gd name="connsiteX16" fmla="*/ 149356 w 488073"/>
              <a:gd name="connsiteY16" fmla="*/ 135876 h 533400"/>
              <a:gd name="connsiteX17" fmla="*/ 149356 w 488073"/>
              <a:gd name="connsiteY17" fmla="*/ 19671 h 533400"/>
              <a:gd name="connsiteX18" fmla="*/ 120781 w 488073"/>
              <a:gd name="connsiteY18" fmla="*/ 19671 h 533400"/>
              <a:gd name="connsiteX19" fmla="*/ 120781 w 488073"/>
              <a:gd name="connsiteY19" fmla="*/ 621 h 533400"/>
              <a:gd name="connsiteX20" fmla="*/ 368431 w 488073"/>
              <a:gd name="connsiteY20" fmla="*/ 621 h 533400"/>
              <a:gd name="connsiteX21" fmla="*/ 253178 w 488073"/>
              <a:gd name="connsiteY21" fmla="*/ 415911 h 533400"/>
              <a:gd name="connsiteX22" fmla="*/ 250321 w 488073"/>
              <a:gd name="connsiteY22" fmla="*/ 417816 h 533400"/>
              <a:gd name="connsiteX23" fmla="*/ 51248 w 488073"/>
              <a:gd name="connsiteY23" fmla="*/ 409244 h 533400"/>
              <a:gd name="connsiteX24" fmla="*/ 23626 w 488073"/>
              <a:gd name="connsiteY24" fmla="*/ 471156 h 533400"/>
              <a:gd name="connsiteX25" fmla="*/ 22673 w 488073"/>
              <a:gd name="connsiteY25" fmla="*/ 501636 h 533400"/>
              <a:gd name="connsiteX26" fmla="*/ 40771 w 488073"/>
              <a:gd name="connsiteY26" fmla="*/ 514971 h 533400"/>
              <a:gd name="connsiteX27" fmla="*/ 40771 w 488073"/>
              <a:gd name="connsiteY27" fmla="*/ 514971 h 533400"/>
              <a:gd name="connsiteX28" fmla="*/ 447488 w 488073"/>
              <a:gd name="connsiteY28" fmla="*/ 514971 h 533400"/>
              <a:gd name="connsiteX29" fmla="*/ 465586 w 488073"/>
              <a:gd name="connsiteY29" fmla="*/ 502589 h 533400"/>
              <a:gd name="connsiteX30" fmla="*/ 464633 w 488073"/>
              <a:gd name="connsiteY30" fmla="*/ 472109 h 533400"/>
              <a:gd name="connsiteX31" fmla="*/ 464633 w 488073"/>
              <a:gd name="connsiteY31" fmla="*/ 472109 h 533400"/>
              <a:gd name="connsiteX32" fmla="*/ 436058 w 488073"/>
              <a:gd name="connsiteY32" fmla="*/ 408291 h 533400"/>
              <a:gd name="connsiteX33" fmla="*/ 435106 w 488073"/>
              <a:gd name="connsiteY33" fmla="*/ 408291 h 533400"/>
              <a:gd name="connsiteX34" fmla="*/ 253178 w 488073"/>
              <a:gd name="connsiteY34" fmla="*/ 415911 h 533400"/>
              <a:gd name="connsiteX35" fmla="*/ 320806 w 488073"/>
              <a:gd name="connsiteY35" fmla="*/ 19671 h 533400"/>
              <a:gd name="connsiteX36" fmla="*/ 168406 w 488073"/>
              <a:gd name="connsiteY36" fmla="*/ 19671 h 533400"/>
              <a:gd name="connsiteX37" fmla="*/ 168406 w 488073"/>
              <a:gd name="connsiteY37" fmla="*/ 135876 h 533400"/>
              <a:gd name="connsiteX38" fmla="*/ 165548 w 488073"/>
              <a:gd name="connsiteY38" fmla="*/ 153021 h 533400"/>
              <a:gd name="connsiteX39" fmla="*/ 165548 w 488073"/>
              <a:gd name="connsiteY39" fmla="*/ 153021 h 533400"/>
              <a:gd name="connsiteX40" fmla="*/ 164596 w 488073"/>
              <a:gd name="connsiteY40" fmla="*/ 155878 h 533400"/>
              <a:gd name="connsiteX41" fmla="*/ 58868 w 488073"/>
              <a:gd name="connsiteY41" fmla="*/ 392098 h 533400"/>
              <a:gd name="connsiteX42" fmla="*/ 236033 w 488073"/>
              <a:gd name="connsiteY42" fmla="*/ 404481 h 533400"/>
              <a:gd name="connsiteX43" fmla="*/ 238891 w 488073"/>
              <a:gd name="connsiteY43" fmla="*/ 402576 h 533400"/>
              <a:gd name="connsiteX44" fmla="*/ 425581 w 488073"/>
              <a:gd name="connsiteY44" fmla="*/ 382573 h 533400"/>
              <a:gd name="connsiteX45" fmla="*/ 324616 w 488073"/>
              <a:gd name="connsiteY45" fmla="*/ 154926 h 533400"/>
              <a:gd name="connsiteX46" fmla="*/ 320806 w 488073"/>
              <a:gd name="connsiteY46" fmla="*/ 135876 h 533400"/>
              <a:gd name="connsiteX47" fmla="*/ 320806 w 488073"/>
              <a:gd name="connsiteY47" fmla="*/ 135876 h 533400"/>
              <a:gd name="connsiteX48" fmla="*/ 320806 w 488073"/>
              <a:gd name="connsiteY48" fmla="*/ 19671 h 533400"/>
              <a:gd name="connsiteX49" fmla="*/ 306518 w 488073"/>
              <a:gd name="connsiteY49" fmla="*/ 248271 h 533400"/>
              <a:gd name="connsiteX50" fmla="*/ 349381 w 488073"/>
              <a:gd name="connsiteY50" fmla="*/ 291134 h 533400"/>
              <a:gd name="connsiteX51" fmla="*/ 306518 w 488073"/>
              <a:gd name="connsiteY51" fmla="*/ 333996 h 533400"/>
              <a:gd name="connsiteX52" fmla="*/ 263656 w 488073"/>
              <a:gd name="connsiteY52" fmla="*/ 291134 h 533400"/>
              <a:gd name="connsiteX53" fmla="*/ 306518 w 488073"/>
              <a:gd name="connsiteY53" fmla="*/ 248271 h 533400"/>
              <a:gd name="connsiteX54" fmla="*/ 306518 w 488073"/>
              <a:gd name="connsiteY54" fmla="*/ 267321 h 533400"/>
              <a:gd name="connsiteX55" fmla="*/ 282706 w 488073"/>
              <a:gd name="connsiteY55" fmla="*/ 291134 h 533400"/>
              <a:gd name="connsiteX56" fmla="*/ 306518 w 488073"/>
              <a:gd name="connsiteY56" fmla="*/ 314946 h 533400"/>
              <a:gd name="connsiteX57" fmla="*/ 330331 w 488073"/>
              <a:gd name="connsiteY57" fmla="*/ 291134 h 533400"/>
              <a:gd name="connsiteX58" fmla="*/ 306518 w 488073"/>
              <a:gd name="connsiteY58" fmla="*/ 26732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488073" h="533400">
                <a:moveTo>
                  <a:pt x="368431" y="621"/>
                </a:moveTo>
                <a:lnTo>
                  <a:pt x="368431" y="19671"/>
                </a:lnTo>
                <a:lnTo>
                  <a:pt x="339856" y="19671"/>
                </a:lnTo>
                <a:lnTo>
                  <a:pt x="339856" y="135876"/>
                </a:lnTo>
                <a:cubicBezTo>
                  <a:pt x="339856" y="138734"/>
                  <a:pt x="340808" y="142544"/>
                  <a:pt x="341761" y="145401"/>
                </a:cubicBezTo>
                <a:lnTo>
                  <a:pt x="342713" y="147306"/>
                </a:lnTo>
                <a:lnTo>
                  <a:pt x="483683" y="464489"/>
                </a:lnTo>
                <a:cubicBezTo>
                  <a:pt x="490351" y="478776"/>
                  <a:pt x="490351" y="494969"/>
                  <a:pt x="484636" y="509256"/>
                </a:cubicBezTo>
                <a:cubicBezTo>
                  <a:pt x="478921" y="524496"/>
                  <a:pt x="464633" y="534021"/>
                  <a:pt x="448441" y="534021"/>
                </a:cubicBezTo>
                <a:lnTo>
                  <a:pt x="448441" y="534021"/>
                </a:lnTo>
                <a:lnTo>
                  <a:pt x="40771" y="534021"/>
                </a:lnTo>
                <a:cubicBezTo>
                  <a:pt x="24578" y="534021"/>
                  <a:pt x="10291" y="524496"/>
                  <a:pt x="4576" y="509256"/>
                </a:cubicBezTo>
                <a:cubicBezTo>
                  <a:pt x="-1139" y="494969"/>
                  <a:pt x="-187" y="478776"/>
                  <a:pt x="5528" y="464489"/>
                </a:cubicBezTo>
                <a:lnTo>
                  <a:pt x="5528" y="464489"/>
                </a:lnTo>
                <a:lnTo>
                  <a:pt x="146498" y="147306"/>
                </a:lnTo>
                <a:cubicBezTo>
                  <a:pt x="148403" y="143496"/>
                  <a:pt x="149356" y="139686"/>
                  <a:pt x="149356" y="135876"/>
                </a:cubicBezTo>
                <a:lnTo>
                  <a:pt x="149356" y="135876"/>
                </a:lnTo>
                <a:lnTo>
                  <a:pt x="149356" y="19671"/>
                </a:lnTo>
                <a:lnTo>
                  <a:pt x="120781" y="19671"/>
                </a:lnTo>
                <a:lnTo>
                  <a:pt x="120781" y="621"/>
                </a:lnTo>
                <a:lnTo>
                  <a:pt x="368431" y="621"/>
                </a:lnTo>
                <a:close/>
                <a:moveTo>
                  <a:pt x="253178" y="415911"/>
                </a:moveTo>
                <a:lnTo>
                  <a:pt x="250321" y="417816"/>
                </a:lnTo>
                <a:cubicBezTo>
                  <a:pt x="195076" y="456869"/>
                  <a:pt x="119828" y="453059"/>
                  <a:pt x="51248" y="409244"/>
                </a:cubicBezTo>
                <a:lnTo>
                  <a:pt x="23626" y="471156"/>
                </a:lnTo>
                <a:cubicBezTo>
                  <a:pt x="19816" y="480681"/>
                  <a:pt x="18863" y="491159"/>
                  <a:pt x="22673" y="501636"/>
                </a:cubicBezTo>
                <a:cubicBezTo>
                  <a:pt x="25531" y="510209"/>
                  <a:pt x="33151" y="514971"/>
                  <a:pt x="40771" y="514971"/>
                </a:cubicBezTo>
                <a:lnTo>
                  <a:pt x="40771" y="514971"/>
                </a:lnTo>
                <a:lnTo>
                  <a:pt x="447488" y="514971"/>
                </a:lnTo>
                <a:cubicBezTo>
                  <a:pt x="456061" y="514971"/>
                  <a:pt x="462728" y="510209"/>
                  <a:pt x="465586" y="502589"/>
                </a:cubicBezTo>
                <a:cubicBezTo>
                  <a:pt x="469396" y="493064"/>
                  <a:pt x="469396" y="481634"/>
                  <a:pt x="464633" y="472109"/>
                </a:cubicBezTo>
                <a:lnTo>
                  <a:pt x="464633" y="472109"/>
                </a:lnTo>
                <a:lnTo>
                  <a:pt x="436058" y="408291"/>
                </a:lnTo>
                <a:lnTo>
                  <a:pt x="435106" y="408291"/>
                </a:lnTo>
                <a:cubicBezTo>
                  <a:pt x="375098" y="378764"/>
                  <a:pt x="302708" y="382573"/>
                  <a:pt x="253178" y="415911"/>
                </a:cubicBezTo>
                <a:close/>
                <a:moveTo>
                  <a:pt x="320806" y="19671"/>
                </a:moveTo>
                <a:lnTo>
                  <a:pt x="168406" y="19671"/>
                </a:lnTo>
                <a:lnTo>
                  <a:pt x="168406" y="135876"/>
                </a:lnTo>
                <a:cubicBezTo>
                  <a:pt x="168406" y="141591"/>
                  <a:pt x="167453" y="147306"/>
                  <a:pt x="165548" y="153021"/>
                </a:cubicBezTo>
                <a:lnTo>
                  <a:pt x="165548" y="153021"/>
                </a:lnTo>
                <a:lnTo>
                  <a:pt x="164596" y="155878"/>
                </a:lnTo>
                <a:lnTo>
                  <a:pt x="58868" y="392098"/>
                </a:lnTo>
                <a:cubicBezTo>
                  <a:pt x="120781" y="432103"/>
                  <a:pt x="187456" y="436866"/>
                  <a:pt x="236033" y="404481"/>
                </a:cubicBezTo>
                <a:lnTo>
                  <a:pt x="238891" y="402576"/>
                </a:lnTo>
                <a:cubicBezTo>
                  <a:pt x="290326" y="366381"/>
                  <a:pt x="361763" y="359714"/>
                  <a:pt x="425581" y="382573"/>
                </a:cubicBezTo>
                <a:lnTo>
                  <a:pt x="324616" y="154926"/>
                </a:lnTo>
                <a:cubicBezTo>
                  <a:pt x="321758" y="149211"/>
                  <a:pt x="320806" y="142544"/>
                  <a:pt x="320806" y="135876"/>
                </a:cubicBezTo>
                <a:lnTo>
                  <a:pt x="320806" y="135876"/>
                </a:lnTo>
                <a:lnTo>
                  <a:pt x="320806" y="19671"/>
                </a:lnTo>
                <a:close/>
                <a:moveTo>
                  <a:pt x="306518" y="248271"/>
                </a:moveTo>
                <a:cubicBezTo>
                  <a:pt x="330331" y="248271"/>
                  <a:pt x="349381" y="267321"/>
                  <a:pt x="349381" y="291134"/>
                </a:cubicBezTo>
                <a:cubicBezTo>
                  <a:pt x="349381" y="314946"/>
                  <a:pt x="330331" y="333996"/>
                  <a:pt x="306518" y="333996"/>
                </a:cubicBezTo>
                <a:cubicBezTo>
                  <a:pt x="282706" y="333996"/>
                  <a:pt x="263656" y="314946"/>
                  <a:pt x="263656" y="291134"/>
                </a:cubicBezTo>
                <a:cubicBezTo>
                  <a:pt x="263656" y="267321"/>
                  <a:pt x="282706" y="248271"/>
                  <a:pt x="306518" y="248271"/>
                </a:cubicBezTo>
                <a:close/>
                <a:moveTo>
                  <a:pt x="306518" y="267321"/>
                </a:moveTo>
                <a:cubicBezTo>
                  <a:pt x="293183" y="267321"/>
                  <a:pt x="282706" y="277798"/>
                  <a:pt x="282706" y="291134"/>
                </a:cubicBezTo>
                <a:cubicBezTo>
                  <a:pt x="282706" y="304469"/>
                  <a:pt x="293183" y="314946"/>
                  <a:pt x="306518" y="314946"/>
                </a:cubicBezTo>
                <a:cubicBezTo>
                  <a:pt x="319853" y="314946"/>
                  <a:pt x="330331" y="304469"/>
                  <a:pt x="330331" y="291134"/>
                </a:cubicBezTo>
                <a:cubicBezTo>
                  <a:pt x="330331" y="277798"/>
                  <a:pt x="319853" y="267321"/>
                  <a:pt x="306518" y="26732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7" name="任意多边形 15"/>
          <p:cNvSpPr/>
          <p:nvPr userDrawn="1"/>
        </p:nvSpPr>
        <p:spPr>
          <a:xfrm>
            <a:off x="6413335" y="4532978"/>
            <a:ext cx="331621" cy="248716"/>
          </a:xfrm>
          <a:custGeom>
            <a:avLst/>
            <a:gdLst>
              <a:gd name="connsiteX0" fmla="*/ 266700 w 533400"/>
              <a:gd name="connsiteY0" fmla="*/ 285750 h 533400"/>
              <a:gd name="connsiteX1" fmla="*/ 409575 w 533400"/>
              <a:gd name="connsiteY1" fmla="*/ 142875 h 533400"/>
              <a:gd name="connsiteX2" fmla="*/ 266700 w 533400"/>
              <a:gd name="connsiteY2" fmla="*/ 0 h 533400"/>
              <a:gd name="connsiteX3" fmla="*/ 123825 w 533400"/>
              <a:gd name="connsiteY3" fmla="*/ 142875 h 533400"/>
              <a:gd name="connsiteX4" fmla="*/ 266700 w 533400"/>
              <a:gd name="connsiteY4" fmla="*/ 285750 h 533400"/>
              <a:gd name="connsiteX5" fmla="*/ 266700 w 533400"/>
              <a:gd name="connsiteY5" fmla="*/ 19050 h 533400"/>
              <a:gd name="connsiteX6" fmla="*/ 390525 w 533400"/>
              <a:gd name="connsiteY6" fmla="*/ 142875 h 533400"/>
              <a:gd name="connsiteX7" fmla="*/ 266700 w 533400"/>
              <a:gd name="connsiteY7" fmla="*/ 266700 h 533400"/>
              <a:gd name="connsiteX8" fmla="*/ 142875 w 533400"/>
              <a:gd name="connsiteY8" fmla="*/ 142875 h 533400"/>
              <a:gd name="connsiteX9" fmla="*/ 266700 w 533400"/>
              <a:gd name="connsiteY9" fmla="*/ 19050 h 533400"/>
              <a:gd name="connsiteX10" fmla="*/ 419100 w 533400"/>
              <a:gd name="connsiteY10" fmla="*/ 333375 h 533400"/>
              <a:gd name="connsiteX11" fmla="*/ 114300 w 533400"/>
              <a:gd name="connsiteY11" fmla="*/ 333375 h 533400"/>
              <a:gd name="connsiteX12" fmla="*/ 0 w 533400"/>
              <a:gd name="connsiteY12" fmla="*/ 447675 h 533400"/>
              <a:gd name="connsiteX13" fmla="*/ 0 w 533400"/>
              <a:gd name="connsiteY13" fmla="*/ 533400 h 533400"/>
              <a:gd name="connsiteX14" fmla="*/ 19050 w 533400"/>
              <a:gd name="connsiteY14" fmla="*/ 533400 h 533400"/>
              <a:gd name="connsiteX15" fmla="*/ 19050 w 533400"/>
              <a:gd name="connsiteY15" fmla="*/ 447675 h 533400"/>
              <a:gd name="connsiteX16" fmla="*/ 114300 w 533400"/>
              <a:gd name="connsiteY16" fmla="*/ 352425 h 533400"/>
              <a:gd name="connsiteX17" fmla="*/ 419100 w 533400"/>
              <a:gd name="connsiteY17" fmla="*/ 352425 h 533400"/>
              <a:gd name="connsiteX18" fmla="*/ 514350 w 533400"/>
              <a:gd name="connsiteY18" fmla="*/ 447675 h 533400"/>
              <a:gd name="connsiteX19" fmla="*/ 514350 w 533400"/>
              <a:gd name="connsiteY19" fmla="*/ 533400 h 533400"/>
              <a:gd name="connsiteX20" fmla="*/ 533400 w 533400"/>
              <a:gd name="connsiteY20" fmla="*/ 533400 h 533400"/>
              <a:gd name="connsiteX21" fmla="*/ 533400 w 533400"/>
              <a:gd name="connsiteY21" fmla="*/ 447675 h 533400"/>
              <a:gd name="connsiteX22" fmla="*/ 419100 w 533400"/>
              <a:gd name="connsiteY22" fmla="*/ 333375 h 533400"/>
              <a:gd name="connsiteX23" fmla="*/ 342900 w 533400"/>
              <a:gd name="connsiteY23" fmla="*/ 466725 h 533400"/>
              <a:gd name="connsiteX24" fmla="*/ 457200 w 533400"/>
              <a:gd name="connsiteY24" fmla="*/ 466725 h 533400"/>
              <a:gd name="connsiteX25" fmla="*/ 457200 w 533400"/>
              <a:gd name="connsiteY25" fmla="*/ 447675 h 533400"/>
              <a:gd name="connsiteX26" fmla="*/ 342900 w 533400"/>
              <a:gd name="connsiteY26" fmla="*/ 447675 h 533400"/>
              <a:gd name="connsiteX27" fmla="*/ 342900 w 533400"/>
              <a:gd name="connsiteY27" fmla="*/ 466725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33400" h="533400">
                <a:moveTo>
                  <a:pt x="266700" y="285750"/>
                </a:moveTo>
                <a:cubicBezTo>
                  <a:pt x="345758" y="285750"/>
                  <a:pt x="409575" y="221933"/>
                  <a:pt x="409575" y="142875"/>
                </a:cubicBezTo>
                <a:cubicBezTo>
                  <a:pt x="409575" y="63818"/>
                  <a:pt x="345758" y="0"/>
                  <a:pt x="266700" y="0"/>
                </a:cubicBezTo>
                <a:cubicBezTo>
                  <a:pt x="187643" y="0"/>
                  <a:pt x="123825" y="63818"/>
                  <a:pt x="123825" y="142875"/>
                </a:cubicBezTo>
                <a:cubicBezTo>
                  <a:pt x="123825" y="221933"/>
                  <a:pt x="187643" y="285750"/>
                  <a:pt x="266700" y="285750"/>
                </a:cubicBezTo>
                <a:close/>
                <a:moveTo>
                  <a:pt x="266700" y="19050"/>
                </a:moveTo>
                <a:cubicBezTo>
                  <a:pt x="335280" y="19050"/>
                  <a:pt x="390525" y="74295"/>
                  <a:pt x="390525" y="142875"/>
                </a:cubicBezTo>
                <a:cubicBezTo>
                  <a:pt x="390525" y="211455"/>
                  <a:pt x="335280" y="266700"/>
                  <a:pt x="266700" y="266700"/>
                </a:cubicBezTo>
                <a:cubicBezTo>
                  <a:pt x="198120" y="266700"/>
                  <a:pt x="142875" y="211455"/>
                  <a:pt x="142875" y="142875"/>
                </a:cubicBezTo>
                <a:cubicBezTo>
                  <a:pt x="142875" y="74295"/>
                  <a:pt x="198120" y="19050"/>
                  <a:pt x="266700" y="19050"/>
                </a:cubicBezTo>
                <a:close/>
                <a:moveTo>
                  <a:pt x="419100" y="333375"/>
                </a:moveTo>
                <a:lnTo>
                  <a:pt x="114300" y="333375"/>
                </a:lnTo>
                <a:cubicBezTo>
                  <a:pt x="51435" y="333375"/>
                  <a:pt x="0" y="384810"/>
                  <a:pt x="0" y="447675"/>
                </a:cubicBezTo>
                <a:lnTo>
                  <a:pt x="0" y="533400"/>
                </a:lnTo>
                <a:lnTo>
                  <a:pt x="19050" y="533400"/>
                </a:lnTo>
                <a:lnTo>
                  <a:pt x="19050" y="447675"/>
                </a:lnTo>
                <a:cubicBezTo>
                  <a:pt x="19050" y="395288"/>
                  <a:pt x="61913" y="352425"/>
                  <a:pt x="114300" y="352425"/>
                </a:cubicBezTo>
                <a:lnTo>
                  <a:pt x="419100" y="352425"/>
                </a:lnTo>
                <a:cubicBezTo>
                  <a:pt x="471488" y="352425"/>
                  <a:pt x="514350" y="395288"/>
                  <a:pt x="514350" y="447675"/>
                </a:cubicBezTo>
                <a:lnTo>
                  <a:pt x="514350" y="533400"/>
                </a:lnTo>
                <a:lnTo>
                  <a:pt x="533400" y="533400"/>
                </a:lnTo>
                <a:lnTo>
                  <a:pt x="533400" y="447675"/>
                </a:lnTo>
                <a:cubicBezTo>
                  <a:pt x="533400" y="384810"/>
                  <a:pt x="481965" y="333375"/>
                  <a:pt x="419100" y="333375"/>
                </a:cubicBezTo>
                <a:close/>
                <a:moveTo>
                  <a:pt x="342900" y="466725"/>
                </a:moveTo>
                <a:lnTo>
                  <a:pt x="457200" y="466725"/>
                </a:lnTo>
                <a:lnTo>
                  <a:pt x="457200" y="447675"/>
                </a:lnTo>
                <a:lnTo>
                  <a:pt x="342900" y="447675"/>
                </a:lnTo>
                <a:lnTo>
                  <a:pt x="342900" y="46672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559973" y="1443131"/>
            <a:ext cx="5327032" cy="352331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298469" y="1443130"/>
            <a:ext cx="5327032" cy="352331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22" hasCustomPrompt="1"/>
          </p:nvPr>
        </p:nvSpPr>
        <p:spPr>
          <a:xfrm>
            <a:off x="559975" y="5149456"/>
            <a:ext cx="5327032" cy="390293"/>
          </a:xfrm>
        </p:spPr>
        <p:txBody>
          <a:bodyPr/>
          <a:lstStyle/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6298469" y="5154075"/>
            <a:ext cx="5327032" cy="390293"/>
          </a:xfrm>
        </p:spPr>
        <p:txBody>
          <a:bodyPr/>
          <a:lstStyle/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3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37100" y="1373496"/>
            <a:ext cx="5215465" cy="303224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6199593" y="1373494"/>
            <a:ext cx="5215465" cy="303224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2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749052" y="4525813"/>
            <a:ext cx="5215465" cy="119855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6211545" y="4525813"/>
            <a:ext cx="5215465" cy="119855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图1组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6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749047" y="1664411"/>
            <a:ext cx="5239375" cy="185317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37097" y="3909419"/>
            <a:ext cx="5239375" cy="185317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6210546" y="1661980"/>
            <a:ext cx="5239375" cy="410061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图2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098138" y="1554521"/>
            <a:ext cx="5054567" cy="219353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1098140" y="3921616"/>
            <a:ext cx="5074692" cy="219909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6325176" y="1554514"/>
            <a:ext cx="4682561" cy="21935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" name="内容占位符 10"/>
          <p:cNvSpPr>
            <a:spLocks noGrp="1"/>
          </p:cNvSpPr>
          <p:nvPr>
            <p:ph sz="quarter" idx="27" hasCustomPrompt="1"/>
          </p:nvPr>
        </p:nvSpPr>
        <p:spPr>
          <a:xfrm>
            <a:off x="6331336" y="3927589"/>
            <a:ext cx="4682561" cy="21935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两组-2小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566367" y="1778433"/>
            <a:ext cx="4170949" cy="421497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555128" y="1774525"/>
            <a:ext cx="4170949" cy="605143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altLang="zh-CN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59631" y="1747630"/>
            <a:ext cx="4170949" cy="425247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               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959631" y="1774525"/>
            <a:ext cx="4170949" cy="605143"/>
          </a:xfrm>
          <a:prstGeom prst="rect">
            <a:avLst/>
          </a:prstGeom>
          <a:solidFill>
            <a:schemeClr val="accent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altLang="zh-CN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6" name="文本占位符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054329" y="1880650"/>
            <a:ext cx="4010825" cy="43583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1604708" y="1868949"/>
            <a:ext cx="4010825" cy="43583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573803" y="2482533"/>
            <a:ext cx="4139704" cy="320058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5981752" y="2482531"/>
            <a:ext cx="4139704" cy="320058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 dirty="0"/>
              <a:t>单击此处</a:t>
            </a:r>
            <a:r>
              <a:rPr lang="zh-CN" altLang="en-US"/>
              <a:t>编辑母版题</a:t>
            </a:r>
            <a:r>
              <a:rPr lang="zh-CN" altLang="en-US" dirty="0"/>
              <a:t>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3554" y="1124465"/>
            <a:ext cx="10388533" cy="4017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" y="324457"/>
            <a:ext cx="375139" cy="462305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75138" y="324457"/>
            <a:ext cx="88416" cy="462305"/>
          </a:xfrm>
          <a:prstGeom prst="rect">
            <a:avLst/>
          </a:prstGeom>
          <a:solidFill>
            <a:srgbClr val="D75D6B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1974504" y="324456"/>
            <a:ext cx="217495" cy="462305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892112" y="324457"/>
            <a:ext cx="88416" cy="462305"/>
          </a:xfrm>
          <a:prstGeom prst="rect">
            <a:avLst/>
          </a:prstGeom>
          <a:solidFill>
            <a:schemeClr val="accent1">
              <a:alpha val="67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pic>
        <p:nvPicPr>
          <p:cNvPr id="10" name="图片 9" descr="文本&#10;&#10;描述已自动生成">
            <a:extLst>
              <a:ext uri="{FF2B5EF4-FFF2-40B4-BE49-F238E27FC236}">
                <a16:creationId xmlns:a16="http://schemas.microsoft.com/office/drawing/2014/main" id="{62CDA3D2-6B2A-4A07-8C03-FC616913C93C}"/>
              </a:ext>
            </a:extLst>
          </p:cNvPr>
          <p:cNvPicPr>
            <a:picLocks noChangeAspect="1"/>
          </p:cNvPicPr>
          <p:nvPr userDrawn="1"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5140" y="375766"/>
            <a:ext cx="1410499" cy="37098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2200" b="1" kern="1200" spc="0" baseline="0" dirty="0" smtClean="0">
          <a:solidFill>
            <a:schemeClr val="tx1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"/>
        </a:spcBef>
        <a:buFontTx/>
        <a:buNone/>
        <a:defRPr sz="1800" kern="1200">
          <a:solidFill>
            <a:schemeClr val="accent1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1pPr>
      <a:lvl2pPr marL="252095" indent="-228600" algn="l" defTabSz="914400" rtl="0" eaLnBrk="1" latinLnBrk="0" hangingPunct="1">
        <a:lnSpc>
          <a:spcPct val="120000"/>
        </a:lnSpc>
        <a:spcBef>
          <a:spcPts val="1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2pPr>
      <a:lvl3pPr marL="431800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2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3pPr>
      <a:lvl4pPr marL="647700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1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4pPr>
      <a:lvl5pPr marL="791845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0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4734062" y="3728729"/>
            <a:ext cx="4847080" cy="67718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1343303" y="2004499"/>
            <a:ext cx="4904629" cy="968884"/>
          </a:xfrm>
        </p:spPr>
        <p:txBody>
          <a:bodyPr/>
          <a:lstStyle/>
          <a:p>
            <a:r>
              <a:rPr lang="en-US" dirty="0"/>
              <a:t>PXIe4163 </a:t>
            </a:r>
            <a:r>
              <a:rPr lang="en-US" dirty="0" err="1"/>
              <a:t>autorange</a:t>
            </a:r>
            <a:r>
              <a:rPr lang="en-US" dirty="0"/>
              <a:t> issue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Onezhenji	</a:t>
            </a:r>
            <a:endParaRPr 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2023.1.06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现象描述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2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1EF6CEB-9584-4B1B-9FF2-0E601F337922}"/>
              </a:ext>
            </a:extLst>
          </p:cNvPr>
          <p:cNvSpPr txBox="1"/>
          <p:nvPr/>
        </p:nvSpPr>
        <p:spPr>
          <a:xfrm>
            <a:off x="399327" y="937550"/>
            <a:ext cx="6244542" cy="8738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zh-CN" altLang="en-US" sz="1400" dirty="0">
                <a:latin typeface="+mn-ea"/>
              </a:rPr>
              <a:t>✔  </a:t>
            </a:r>
            <a:r>
              <a:rPr lang="en-US" altLang="zh-CN" sz="1400" dirty="0">
                <a:latin typeface="+mn-ea"/>
              </a:rPr>
              <a:t>PXIe-4163 </a:t>
            </a:r>
            <a:r>
              <a:rPr lang="zh-CN" altLang="en-US" sz="1400" dirty="0">
                <a:latin typeface="+mn-ea"/>
              </a:rPr>
              <a:t>空跑（不连接</a:t>
            </a:r>
            <a:r>
              <a:rPr lang="en-US" altLang="zh-CN" sz="1400" dirty="0">
                <a:latin typeface="+mn-ea"/>
              </a:rPr>
              <a:t>DUT</a:t>
            </a:r>
            <a:r>
              <a:rPr lang="zh-CN" altLang="en-US" sz="1400" dirty="0">
                <a:latin typeface="+mn-ea"/>
              </a:rPr>
              <a:t>）电压</a:t>
            </a:r>
            <a:r>
              <a:rPr lang="en-US" altLang="zh-CN" sz="1400" dirty="0">
                <a:latin typeface="+mn-ea"/>
              </a:rPr>
              <a:t>sequence</a:t>
            </a:r>
            <a:r>
              <a:rPr lang="zh-CN" altLang="en-US" sz="1400" dirty="0">
                <a:latin typeface="+mn-ea"/>
              </a:rPr>
              <a:t>，能够持续运行，不会报错；</a:t>
            </a:r>
            <a:endParaRPr lang="en-US" altLang="zh-CN" sz="1400" dirty="0">
              <a:latin typeface="+mn-ea"/>
            </a:endParaRPr>
          </a:p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zh-CN" altLang="en-US" sz="1400" dirty="0">
                <a:latin typeface="+mn-ea"/>
              </a:rPr>
              <a:t>✔ </a:t>
            </a:r>
            <a:r>
              <a:rPr lang="en-US" altLang="zh-CN" sz="1400" dirty="0">
                <a:latin typeface="+mn-ea"/>
              </a:rPr>
              <a:t>PXIe-4163 </a:t>
            </a:r>
            <a:r>
              <a:rPr lang="zh-CN" altLang="en-US" sz="1400" dirty="0">
                <a:latin typeface="+mn-ea"/>
              </a:rPr>
              <a:t>连接</a:t>
            </a:r>
            <a:r>
              <a:rPr lang="en-US" altLang="zh-CN" sz="1400" dirty="0">
                <a:latin typeface="+mn-ea"/>
              </a:rPr>
              <a:t>DUT</a:t>
            </a:r>
            <a:r>
              <a:rPr lang="zh-CN" altLang="en-US" sz="1400" dirty="0">
                <a:latin typeface="+mn-ea"/>
              </a:rPr>
              <a:t>跑电压</a:t>
            </a:r>
            <a:r>
              <a:rPr lang="en-US" altLang="zh-CN" sz="1400" dirty="0">
                <a:latin typeface="+mn-ea"/>
              </a:rPr>
              <a:t>sequence</a:t>
            </a:r>
            <a:r>
              <a:rPr lang="zh-CN" altLang="en-US" sz="1400" dirty="0">
                <a:latin typeface="+mn-ea"/>
              </a:rPr>
              <a:t>，但是设置固定量程，不会报错；</a:t>
            </a:r>
            <a:endParaRPr lang="en-US" altLang="zh-CN" sz="1400" dirty="0">
              <a:latin typeface="+mn-ea"/>
            </a:endParaRPr>
          </a:p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1400" dirty="0">
                <a:solidFill>
                  <a:srgbClr val="FF0000"/>
                </a:solidFill>
                <a:latin typeface="+mn-ea"/>
              </a:rPr>
              <a:t>× PXIe-4163 </a:t>
            </a:r>
            <a:r>
              <a:rPr lang="en-US" altLang="zh-CN" sz="1400" dirty="0" err="1">
                <a:solidFill>
                  <a:srgbClr val="FF0000"/>
                </a:solidFill>
                <a:latin typeface="+mn-ea"/>
              </a:rPr>
              <a:t>autorange</a:t>
            </a:r>
            <a:r>
              <a:rPr lang="zh-CN" altLang="en-US" sz="1400" dirty="0">
                <a:solidFill>
                  <a:srgbClr val="FF0000"/>
                </a:solidFill>
                <a:latin typeface="+mn-ea"/>
              </a:rPr>
              <a:t>，连接</a:t>
            </a:r>
            <a:r>
              <a:rPr lang="en-US" altLang="zh-CN" sz="1400" dirty="0">
                <a:solidFill>
                  <a:srgbClr val="FF0000"/>
                </a:solidFill>
                <a:latin typeface="+mn-ea"/>
              </a:rPr>
              <a:t>DUT</a:t>
            </a:r>
            <a:r>
              <a:rPr lang="zh-CN" altLang="en-US" sz="1400" dirty="0">
                <a:solidFill>
                  <a:srgbClr val="FF0000"/>
                </a:solidFill>
                <a:latin typeface="+mn-ea"/>
              </a:rPr>
              <a:t>跑电压</a:t>
            </a:r>
            <a:r>
              <a:rPr lang="en-US" altLang="zh-CN" sz="1400" dirty="0">
                <a:solidFill>
                  <a:srgbClr val="FF0000"/>
                </a:solidFill>
                <a:latin typeface="+mn-ea"/>
              </a:rPr>
              <a:t>sequence</a:t>
            </a:r>
            <a:r>
              <a:rPr lang="zh-CN" altLang="en-US" sz="1400" dirty="0">
                <a:solidFill>
                  <a:srgbClr val="FF0000"/>
                </a:solidFill>
                <a:latin typeface="+mn-ea"/>
              </a:rPr>
              <a:t>，会报超时错误。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06E3D83-B86D-4730-91CD-DCE16DDB49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878" y="1852924"/>
            <a:ext cx="7876790" cy="454033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我们的设置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3</a:t>
            </a:fld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80465AD-C6CE-46BF-8247-74F1CBF65A3B}"/>
              </a:ext>
            </a:extLst>
          </p:cNvPr>
          <p:cNvSpPr txBox="1"/>
          <p:nvPr/>
        </p:nvSpPr>
        <p:spPr>
          <a:xfrm>
            <a:off x="721971" y="1389771"/>
            <a:ext cx="6096964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1. I use python and "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nidcpower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" library to control my PXIe-4163;</a:t>
            </a:r>
          </a:p>
          <a:p>
            <a:pPr algn="l"/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2. For each test, I set one channel to be master and the 3 others to be slaves and set the input terminal of the Measure Trigger of the slaves to be the master device's Source Complete event;</a:t>
            </a:r>
          </a:p>
          <a:p>
            <a:pPr algn="l"/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On the slave device(s), the source trigger is the exported source trigger from the master device. (</a:t>
            </a:r>
            <a:r>
              <a:rPr lang="en-US" altLang="zh-CN" b="1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same settings as </a:t>
            </a:r>
            <a:r>
              <a:rPr lang="en-US" altLang="zh-CN" b="1" i="0" dirty="0" err="1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nidcpower</a:t>
            </a:r>
            <a:r>
              <a:rPr lang="en-US" altLang="zh-CN" b="1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 example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Helvetica" panose="020B0604020202020204" pitchFamily="34" charset="0"/>
              </a:rPr>
              <a:t>);</a:t>
            </a:r>
          </a:p>
          <a:p>
            <a:pPr algn="l"/>
            <a:r>
              <a:rPr lang="en-US" altLang="zh-CN" dirty="0">
                <a:solidFill>
                  <a:srgbClr val="333333"/>
                </a:solidFill>
                <a:latin typeface="Helvetica" panose="020B0604020202020204" pitchFamily="34" charset="0"/>
              </a:rPr>
              <a:t>3. Set all channels in use to </a:t>
            </a:r>
            <a:r>
              <a:rPr lang="en-US" altLang="zh-CN" dirty="0" err="1">
                <a:solidFill>
                  <a:srgbClr val="333333"/>
                </a:solidFill>
                <a:latin typeface="Helvetica" panose="020B0604020202020204" pitchFamily="34" charset="0"/>
              </a:rPr>
              <a:t>Auto_range</a:t>
            </a:r>
            <a:r>
              <a:rPr lang="en-US" altLang="zh-CN" dirty="0">
                <a:solidFill>
                  <a:srgbClr val="333333"/>
                </a:solidFill>
                <a:latin typeface="Helvetica" panose="020B0604020202020204" pitchFamily="34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189923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F3849EB-F732-43F4-9A28-EDE81C8D2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PXIe-4163 </a:t>
            </a:r>
            <a:r>
              <a:rPr lang="zh-CN" altLang="en-US" dirty="0"/>
              <a:t>不支持</a:t>
            </a:r>
            <a:r>
              <a:rPr lang="en-US" altLang="zh-CN" dirty="0" err="1"/>
              <a:t>aperture_time_auto_mode</a:t>
            </a:r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44D8998-65BE-47D0-9987-6BC9027A3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62" y="738315"/>
            <a:ext cx="9948327" cy="561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38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F3849EB-F732-43F4-9A28-EDE81C8D2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AE</a:t>
            </a:r>
            <a:r>
              <a:rPr lang="zh-CN" altLang="en-US" dirty="0"/>
              <a:t>聊天记录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EB3C660-67D2-4D56-83CD-BA76EB1649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7555"/>
            <a:ext cx="2778667" cy="602044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6DFB944-6B46-4379-9794-23C199EAE5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671" y="837555"/>
            <a:ext cx="2778667" cy="602044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1CABA23-0BDA-4103-B6ED-D95CB4D1B70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338" y="837555"/>
            <a:ext cx="2778667" cy="602044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BE6A708-62A2-4595-BA68-EF4114426AC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4005" y="837554"/>
            <a:ext cx="2778667" cy="602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5131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18">
      <a:dk1>
        <a:srgbClr val="3F3F3F"/>
      </a:dk1>
      <a:lt1>
        <a:srgbClr val="FFFFFF"/>
      </a:lt1>
      <a:dk2>
        <a:srgbClr val="757070"/>
      </a:dk2>
      <a:lt2>
        <a:srgbClr val="E7E6E6"/>
      </a:lt2>
      <a:accent1>
        <a:srgbClr val="C30D23"/>
      </a:accent1>
      <a:accent2>
        <a:srgbClr val="D75D6B"/>
      </a:accent2>
      <a:accent3>
        <a:srgbClr val="034A90"/>
      </a:accent3>
      <a:accent4>
        <a:srgbClr val="3D60A7"/>
      </a:accent4>
      <a:accent5>
        <a:srgbClr val="FD7131"/>
      </a:accent5>
      <a:accent6>
        <a:srgbClr val="E04702"/>
      </a:accent6>
      <a:hlink>
        <a:srgbClr val="0563C1"/>
      </a:hlink>
      <a:folHlink>
        <a:srgbClr val="954F72"/>
      </a:folHlink>
    </a:clrScheme>
    <a:fontScheme name="自定义 64">
      <a:majorFont>
        <a:latin typeface="HelveticaNeueLT Pro 75 Bd"/>
        <a:ea typeface="思源黑体 CN Bold"/>
        <a:cs typeface=""/>
      </a:majorFont>
      <a:minorFont>
        <a:latin typeface="HelveticaNeueLT Pro 55 Roman"/>
        <a:ea typeface="Source Han Sans CN Regular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solidFill>
            <a:schemeClr val="accent3">
              <a:shade val="50000"/>
            </a:schemeClr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 fontAlgn="ctr">
          <a:defRPr sz="1400" smtClean="0">
            <a:solidFill>
              <a:schemeClr val="bg1"/>
            </a:solidFill>
            <a:sym typeface="HelveticaNeueLT Pro 55 Roman" panose="020B0604020202020204" pitchFamily="34" charset="0"/>
          </a:defRPr>
        </a:defPPr>
      </a:lstStyle>
    </a:spDef>
    <a:lnDef>
      <a:spPr>
        <a:ln w="15875"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 marL="252095" indent="-230505" algn="l">
          <a:lnSpc>
            <a:spcPct val="120000"/>
          </a:lnSpc>
          <a:spcBef>
            <a:spcPts val="100"/>
          </a:spcBef>
          <a:defRPr sz="140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HelveticaNeueLT Pro 55 Roman"/>
        <a:font script="Hebr" typeface="HelveticaNeueLT Pro 55 Roman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elveticaNeueLT Pro 55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HelveticaNeueLT Pro 55 Roman"/>
        <a:font script="Hebr" typeface="HelveticaNeueLT Pro 55 Roman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elveticaNeueLT Pro 55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珂晶达(宽屏)-CN</Template>
  <TotalTime>1552</TotalTime>
  <Words>172</Words>
  <Application>Microsoft Office PowerPoint</Application>
  <PresentationFormat>宽屏</PresentationFormat>
  <Paragraphs>16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Source Han Sans CN Regular</vt:lpstr>
      <vt:lpstr>微软雅黑</vt:lpstr>
      <vt:lpstr>Arial</vt:lpstr>
      <vt:lpstr>Helvetica</vt:lpstr>
      <vt:lpstr>思源黑体 CN Bold</vt:lpstr>
      <vt:lpstr>HelveticaNeueLT Pro 75 Bd</vt:lpstr>
      <vt:lpstr>HelveticaNeueLT Pro 55 Roman</vt:lpstr>
      <vt:lpstr>Office 主题​​</vt:lpstr>
      <vt:lpstr>PowerPoint 演示文稿</vt:lpstr>
      <vt:lpstr>现象描述</vt:lpstr>
      <vt:lpstr>我们的设置</vt:lpstr>
      <vt:lpstr>PXIe-4163 不支持aperture_time_auto_mode</vt:lpstr>
      <vt:lpstr>AE聊天记录</vt:lpstr>
    </vt:vector>
  </TitlesOfParts>
  <Manager>iSlide</Manager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丁 芳芳</dc:creator>
  <cp:lastModifiedBy>王 臻极</cp:lastModifiedBy>
  <cp:revision>8</cp:revision>
  <cp:lastPrinted>2021-07-15T03:19:04Z</cp:lastPrinted>
  <dcterms:created xsi:type="dcterms:W3CDTF">2021-11-16T02:15:34Z</dcterms:created>
  <dcterms:modified xsi:type="dcterms:W3CDTF">2023-01-06T09:10:21Z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95e537a8-abcd-4ea9-88f7-74521ab03f22</vt:lpwstr>
  </property>
  <property fmtid="{D5CDD505-2E9C-101B-9397-08002B2CF9AE}" pid="3" name="KSOProductBuildVer">
    <vt:lpwstr>1033-11.1.0.10161</vt:lpwstr>
  </property>
</Properties>
</file>